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2" r:id="rId5"/>
    <p:sldId id="266" r:id="rId6"/>
    <p:sldId id="279" r:id="rId7"/>
    <p:sldId id="261" r:id="rId8"/>
    <p:sldId id="278" r:id="rId9"/>
    <p:sldId id="259" r:id="rId10"/>
    <p:sldId id="260" r:id="rId11"/>
    <p:sldId id="263"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Lst>
  <p:sldSz cx="18288000" cy="10287000"/>
  <p:notesSz cx="6858000" cy="9144000"/>
  <p:embeddedFontLst>
    <p:embeddedFont>
      <p:font typeface="Dela Gothic One" pitchFamily="2" charset="-128"/>
      <p:regular r:id="rId26"/>
    </p:embeddedFont>
    <p:embeddedFont>
      <p:font typeface="Open Sauce" pitchFamily="2" charset="77"/>
      <p:regular r:id="rId27"/>
    </p:embeddedFont>
    <p:embeddedFont>
      <p:font typeface="Open Sauce Italics" pitchFamily="2" charset="77"/>
      <p:regular r:id="rId28"/>
      <p: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B826FF-BD01-134B-B8CE-626F47355CEE}" v="135" dt="2024-04-23T16:46:32.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autoAdjust="0"/>
    <p:restoredTop sz="94651" autoAdjust="0"/>
  </p:normalViewPr>
  <p:slideViewPr>
    <p:cSldViewPr>
      <p:cViewPr>
        <p:scale>
          <a:sx n="65" d="100"/>
          <a:sy n="65" d="100"/>
        </p:scale>
        <p:origin x="2144" y="10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maujean" userId="109937cff21db2b5" providerId="LiveId" clId="{F2B826FF-BD01-134B-B8CE-626F47355CEE}"/>
    <pc:docChg chg="undo custSel addSld delSld modSld sldOrd">
      <pc:chgData name="damien maujean" userId="109937cff21db2b5" providerId="LiveId" clId="{F2B826FF-BD01-134B-B8CE-626F47355CEE}" dt="2024-04-24T05:33:03.821" v="1824" actId="1076"/>
      <pc:docMkLst>
        <pc:docMk/>
      </pc:docMkLst>
      <pc:sldChg chg="addSp delSp modSp mod">
        <pc:chgData name="damien maujean" userId="109937cff21db2b5" providerId="LiveId" clId="{F2B826FF-BD01-134B-B8CE-626F47355CEE}" dt="2024-04-24T05:30:45.753" v="1818" actId="14100"/>
        <pc:sldMkLst>
          <pc:docMk/>
          <pc:sldMk cId="0" sldId="256"/>
        </pc:sldMkLst>
        <pc:spChg chg="mod">
          <ac:chgData name="damien maujean" userId="109937cff21db2b5" providerId="LiveId" clId="{F2B826FF-BD01-134B-B8CE-626F47355CEE}" dt="2024-04-23T10:08:39.279" v="303" actId="20577"/>
          <ac:spMkLst>
            <pc:docMk/>
            <pc:sldMk cId="0" sldId="256"/>
            <ac:spMk id="15" creationId="{00000000-0000-0000-0000-000000000000}"/>
          </ac:spMkLst>
        </pc:spChg>
        <pc:spChg chg="mod">
          <ac:chgData name="damien maujean" userId="109937cff21db2b5" providerId="LiveId" clId="{F2B826FF-BD01-134B-B8CE-626F47355CEE}" dt="2024-04-23T10:01:43.734" v="123" actId="166"/>
          <ac:spMkLst>
            <pc:docMk/>
            <pc:sldMk cId="0" sldId="256"/>
            <ac:spMk id="23" creationId="{00000000-0000-0000-0000-000000000000}"/>
          </ac:spMkLst>
        </pc:spChg>
        <pc:spChg chg="mod">
          <ac:chgData name="damien maujean" userId="109937cff21db2b5" providerId="LiveId" clId="{F2B826FF-BD01-134B-B8CE-626F47355CEE}" dt="2024-04-23T10:13:12.262" v="362" actId="20577"/>
          <ac:spMkLst>
            <pc:docMk/>
            <pc:sldMk cId="0" sldId="256"/>
            <ac:spMk id="32" creationId="{00000000-0000-0000-0000-000000000000}"/>
          </ac:spMkLst>
        </pc:spChg>
        <pc:spChg chg="mod">
          <ac:chgData name="damien maujean" userId="109937cff21db2b5" providerId="LiveId" clId="{F2B826FF-BD01-134B-B8CE-626F47355CEE}" dt="2024-04-23T10:10:24.623" v="354" actId="20577"/>
          <ac:spMkLst>
            <pc:docMk/>
            <pc:sldMk cId="0" sldId="256"/>
            <ac:spMk id="33" creationId="{00000000-0000-0000-0000-000000000000}"/>
          </ac:spMkLst>
        </pc:spChg>
        <pc:grpChg chg="del">
          <ac:chgData name="damien maujean" userId="109937cff21db2b5" providerId="LiveId" clId="{F2B826FF-BD01-134B-B8CE-626F47355CEE}" dt="2024-04-23T09:56:42.007" v="3" actId="478"/>
          <ac:grpSpMkLst>
            <pc:docMk/>
            <pc:sldMk cId="0" sldId="256"/>
            <ac:grpSpMk id="16" creationId="{00000000-0000-0000-0000-000000000000}"/>
          </ac:grpSpMkLst>
        </pc:grpChg>
        <pc:grpChg chg="mod">
          <ac:chgData name="damien maujean" userId="109937cff21db2b5" providerId="LiveId" clId="{F2B826FF-BD01-134B-B8CE-626F47355CEE}" dt="2024-04-23T10:01:37.907" v="122" actId="166"/>
          <ac:grpSpMkLst>
            <pc:docMk/>
            <pc:sldMk cId="0" sldId="256"/>
            <ac:grpSpMk id="18" creationId="{00000000-0000-0000-0000-000000000000}"/>
          </ac:grpSpMkLst>
        </pc:grpChg>
        <pc:picChg chg="add mod">
          <ac:chgData name="damien maujean" userId="109937cff21db2b5" providerId="LiveId" clId="{F2B826FF-BD01-134B-B8CE-626F47355CEE}" dt="2024-04-24T05:30:45.753" v="1818" actId="14100"/>
          <ac:picMkLst>
            <pc:docMk/>
            <pc:sldMk cId="0" sldId="256"/>
            <ac:picMk id="36" creationId="{1B45AFB4-B734-ECD6-5F4D-3D1EB6E9FDE2}"/>
          </ac:picMkLst>
        </pc:picChg>
      </pc:sldChg>
      <pc:sldChg chg="modSp mod">
        <pc:chgData name="damien maujean" userId="109937cff21db2b5" providerId="LiveId" clId="{F2B826FF-BD01-134B-B8CE-626F47355CEE}" dt="2024-04-24T05:29:43.565" v="1817" actId="20577"/>
        <pc:sldMkLst>
          <pc:docMk/>
          <pc:sldMk cId="0" sldId="257"/>
        </pc:sldMkLst>
        <pc:spChg chg="mod">
          <ac:chgData name="damien maujean" userId="109937cff21db2b5" providerId="LiveId" clId="{F2B826FF-BD01-134B-B8CE-626F47355CEE}" dt="2024-04-24T05:29:43.565" v="1817" actId="20577"/>
          <ac:spMkLst>
            <pc:docMk/>
            <pc:sldMk cId="0" sldId="257"/>
            <ac:spMk id="18" creationId="{00000000-0000-0000-0000-000000000000}"/>
          </ac:spMkLst>
        </pc:spChg>
        <pc:grpChg chg="mod">
          <ac:chgData name="damien maujean" userId="109937cff21db2b5" providerId="LiveId" clId="{F2B826FF-BD01-134B-B8CE-626F47355CEE}" dt="2024-04-23T10:23:42.496" v="520" actId="1076"/>
          <ac:grpSpMkLst>
            <pc:docMk/>
            <pc:sldMk cId="0" sldId="257"/>
            <ac:grpSpMk id="22" creationId="{00000000-0000-0000-0000-000000000000}"/>
          </ac:grpSpMkLst>
        </pc:grpChg>
      </pc:sldChg>
      <pc:sldChg chg="addSp delSp modSp mod ord">
        <pc:chgData name="damien maujean" userId="109937cff21db2b5" providerId="LiveId" clId="{F2B826FF-BD01-134B-B8CE-626F47355CEE}" dt="2024-04-23T15:29:25.285" v="1267" actId="1076"/>
        <pc:sldMkLst>
          <pc:docMk/>
          <pc:sldMk cId="0" sldId="258"/>
        </pc:sldMkLst>
        <pc:spChg chg="mod">
          <ac:chgData name="damien maujean" userId="109937cff21db2b5" providerId="LiveId" clId="{F2B826FF-BD01-134B-B8CE-626F47355CEE}" dt="2024-04-23T11:17:01.038" v="632" actId="1076"/>
          <ac:spMkLst>
            <pc:docMk/>
            <pc:sldMk cId="0" sldId="258"/>
            <ac:spMk id="15" creationId="{00000000-0000-0000-0000-000000000000}"/>
          </ac:spMkLst>
        </pc:spChg>
        <pc:spChg chg="add del mod topLvl">
          <ac:chgData name="damien maujean" userId="109937cff21db2b5" providerId="LiveId" clId="{F2B826FF-BD01-134B-B8CE-626F47355CEE}" dt="2024-04-23T11:05:43.403" v="631" actId="14826"/>
          <ac:spMkLst>
            <pc:docMk/>
            <pc:sldMk cId="0" sldId="258"/>
            <ac:spMk id="17" creationId="{00000000-0000-0000-0000-000000000000}"/>
          </ac:spMkLst>
        </pc:spChg>
        <pc:spChg chg="mod">
          <ac:chgData name="damien maujean" userId="109937cff21db2b5" providerId="LiveId" clId="{F2B826FF-BD01-134B-B8CE-626F47355CEE}" dt="2024-04-23T15:23:37.903" v="1265" actId="1076"/>
          <ac:spMkLst>
            <pc:docMk/>
            <pc:sldMk cId="0" sldId="258"/>
            <ac:spMk id="18" creationId="{00000000-0000-0000-0000-000000000000}"/>
          </ac:spMkLst>
        </pc:spChg>
        <pc:spChg chg="mod">
          <ac:chgData name="damien maujean" userId="109937cff21db2b5" providerId="LiveId" clId="{F2B826FF-BD01-134B-B8CE-626F47355CEE}" dt="2024-04-23T11:17:06.957" v="633" actId="1076"/>
          <ac:spMkLst>
            <pc:docMk/>
            <pc:sldMk cId="0" sldId="258"/>
            <ac:spMk id="19" creationId="{00000000-0000-0000-0000-000000000000}"/>
          </ac:spMkLst>
        </pc:spChg>
        <pc:spChg chg="mod">
          <ac:chgData name="damien maujean" userId="109937cff21db2b5" providerId="LiveId" clId="{F2B826FF-BD01-134B-B8CE-626F47355CEE}" dt="2024-04-23T15:29:25.285" v="1267" actId="1076"/>
          <ac:spMkLst>
            <pc:docMk/>
            <pc:sldMk cId="0" sldId="258"/>
            <ac:spMk id="20" creationId="{00000000-0000-0000-0000-000000000000}"/>
          </ac:spMkLst>
        </pc:spChg>
        <pc:grpChg chg="mod">
          <ac:chgData name="damien maujean" userId="109937cff21db2b5" providerId="LiveId" clId="{F2B826FF-BD01-134B-B8CE-626F47355CEE}" dt="2024-04-23T11:17:10.182" v="634" actId="1076"/>
          <ac:grpSpMkLst>
            <pc:docMk/>
            <pc:sldMk cId="0" sldId="258"/>
            <ac:grpSpMk id="2" creationId="{00000000-0000-0000-0000-000000000000}"/>
          </ac:grpSpMkLst>
        </pc:grpChg>
        <pc:grpChg chg="del">
          <ac:chgData name="damien maujean" userId="109937cff21db2b5" providerId="LiveId" clId="{F2B826FF-BD01-134B-B8CE-626F47355CEE}" dt="2024-04-23T11:03:25.486" v="616" actId="478"/>
          <ac:grpSpMkLst>
            <pc:docMk/>
            <pc:sldMk cId="0" sldId="258"/>
            <ac:grpSpMk id="16" creationId="{00000000-0000-0000-0000-000000000000}"/>
          </ac:grpSpMkLst>
        </pc:grpChg>
        <pc:grpChg chg="mod">
          <ac:chgData name="damien maujean" userId="109937cff21db2b5" providerId="LiveId" clId="{F2B826FF-BD01-134B-B8CE-626F47355CEE}" dt="2024-04-23T15:23:33.161" v="1264" actId="1076"/>
          <ac:grpSpMkLst>
            <pc:docMk/>
            <pc:sldMk cId="0" sldId="258"/>
            <ac:grpSpMk id="21" creationId="{00000000-0000-0000-0000-000000000000}"/>
          </ac:grpSpMkLst>
        </pc:grpChg>
        <pc:picChg chg="add mod">
          <ac:chgData name="damien maujean" userId="109937cff21db2b5" providerId="LiveId" clId="{F2B826FF-BD01-134B-B8CE-626F47355CEE}" dt="2024-04-23T11:05:27.369" v="630" actId="478"/>
          <ac:picMkLst>
            <pc:docMk/>
            <pc:sldMk cId="0" sldId="258"/>
            <ac:picMk id="28" creationId="{76375189-EC8F-0DCE-FD92-FE691EDFACF4}"/>
          </ac:picMkLst>
        </pc:picChg>
      </pc:sldChg>
      <pc:sldChg chg="modSp mod ord">
        <pc:chgData name="damien maujean" userId="109937cff21db2b5" providerId="LiveId" clId="{F2B826FF-BD01-134B-B8CE-626F47355CEE}" dt="2024-04-23T16:45:47.123" v="1813" actId="20578"/>
        <pc:sldMkLst>
          <pc:docMk/>
          <pc:sldMk cId="0" sldId="261"/>
        </pc:sldMkLst>
        <pc:spChg chg="mod">
          <ac:chgData name="damien maujean" userId="109937cff21db2b5" providerId="LiveId" clId="{F2B826FF-BD01-134B-B8CE-626F47355CEE}" dt="2024-04-23T11:19:55.347" v="675" actId="1076"/>
          <ac:spMkLst>
            <pc:docMk/>
            <pc:sldMk cId="0" sldId="261"/>
            <ac:spMk id="29" creationId="{00000000-0000-0000-0000-000000000000}"/>
          </ac:spMkLst>
        </pc:spChg>
      </pc:sldChg>
      <pc:sldChg chg="addSp delSp modSp mod ord">
        <pc:chgData name="damien maujean" userId="109937cff21db2b5" providerId="LiveId" clId="{F2B826FF-BD01-134B-B8CE-626F47355CEE}" dt="2024-04-24T05:31:20.650" v="1820" actId="14100"/>
        <pc:sldMkLst>
          <pc:docMk/>
          <pc:sldMk cId="0" sldId="262"/>
        </pc:sldMkLst>
        <pc:spChg chg="mod">
          <ac:chgData name="damien maujean" userId="109937cff21db2b5" providerId="LiveId" clId="{F2B826FF-BD01-134B-B8CE-626F47355CEE}" dt="2024-04-23T14:49:01.558" v="1130" actId="1076"/>
          <ac:spMkLst>
            <pc:docMk/>
            <pc:sldMk cId="0" sldId="262"/>
            <ac:spMk id="15" creationId="{00000000-0000-0000-0000-000000000000}"/>
          </ac:spMkLst>
        </pc:spChg>
        <pc:spChg chg="mod">
          <ac:chgData name="damien maujean" userId="109937cff21db2b5" providerId="LiveId" clId="{F2B826FF-BD01-134B-B8CE-626F47355CEE}" dt="2024-04-23T14:48:49.274" v="1129" actId="1076"/>
          <ac:spMkLst>
            <pc:docMk/>
            <pc:sldMk cId="0" sldId="262"/>
            <ac:spMk id="16" creationId="{00000000-0000-0000-0000-000000000000}"/>
          </ac:spMkLst>
        </pc:spChg>
        <pc:spChg chg="add del mod topLvl">
          <ac:chgData name="damien maujean" userId="109937cff21db2b5" providerId="LiveId" clId="{F2B826FF-BD01-134B-B8CE-626F47355CEE}" dt="2024-04-23T12:01:39.075" v="730" actId="478"/>
          <ac:spMkLst>
            <pc:docMk/>
            <pc:sldMk cId="0" sldId="262"/>
            <ac:spMk id="18" creationId="{00000000-0000-0000-0000-000000000000}"/>
          </ac:spMkLst>
        </pc:spChg>
        <pc:spChg chg="mod topLvl">
          <ac:chgData name="damien maujean" userId="109937cff21db2b5" providerId="LiveId" clId="{F2B826FF-BD01-134B-B8CE-626F47355CEE}" dt="2024-04-23T12:01:39.075" v="730" actId="478"/>
          <ac:spMkLst>
            <pc:docMk/>
            <pc:sldMk cId="0" sldId="262"/>
            <ac:spMk id="19" creationId="{00000000-0000-0000-0000-000000000000}"/>
          </ac:spMkLst>
        </pc:spChg>
        <pc:spChg chg="add del mod topLvl">
          <ac:chgData name="damien maujean" userId="109937cff21db2b5" providerId="LiveId" clId="{F2B826FF-BD01-134B-B8CE-626F47355CEE}" dt="2024-04-23T14:50:55.193" v="1181" actId="164"/>
          <ac:spMkLst>
            <pc:docMk/>
            <pc:sldMk cId="0" sldId="262"/>
            <ac:spMk id="24" creationId="{00000000-0000-0000-0000-000000000000}"/>
          </ac:spMkLst>
        </pc:spChg>
        <pc:spChg chg="mod topLvl">
          <ac:chgData name="damien maujean" userId="109937cff21db2b5" providerId="LiveId" clId="{F2B826FF-BD01-134B-B8CE-626F47355CEE}" dt="2024-04-23T14:50:55.193" v="1181" actId="164"/>
          <ac:spMkLst>
            <pc:docMk/>
            <pc:sldMk cId="0" sldId="262"/>
            <ac:spMk id="25" creationId="{00000000-0000-0000-0000-000000000000}"/>
          </ac:spMkLst>
        </pc:spChg>
        <pc:spChg chg="del">
          <ac:chgData name="damien maujean" userId="109937cff21db2b5" providerId="LiveId" clId="{F2B826FF-BD01-134B-B8CE-626F47355CEE}" dt="2024-04-23T12:07:43.949" v="790" actId="478"/>
          <ac:spMkLst>
            <pc:docMk/>
            <pc:sldMk cId="0" sldId="262"/>
            <ac:spMk id="26" creationId="{00000000-0000-0000-0000-000000000000}"/>
          </ac:spMkLst>
        </pc:spChg>
        <pc:spChg chg="del mod">
          <ac:chgData name="damien maujean" userId="109937cff21db2b5" providerId="LiveId" clId="{F2B826FF-BD01-134B-B8CE-626F47355CEE}" dt="2024-04-23T12:01:44.483" v="733" actId="478"/>
          <ac:spMkLst>
            <pc:docMk/>
            <pc:sldMk cId="0" sldId="262"/>
            <ac:spMk id="27" creationId="{00000000-0000-0000-0000-000000000000}"/>
          </ac:spMkLst>
        </pc:spChg>
        <pc:spChg chg="del">
          <ac:chgData name="damien maujean" userId="109937cff21db2b5" providerId="LiveId" clId="{F2B826FF-BD01-134B-B8CE-626F47355CEE}" dt="2024-04-23T12:24:26.651" v="1016" actId="478"/>
          <ac:spMkLst>
            <pc:docMk/>
            <pc:sldMk cId="0" sldId="262"/>
            <ac:spMk id="28" creationId="{00000000-0000-0000-0000-000000000000}"/>
          </ac:spMkLst>
        </pc:spChg>
        <pc:spChg chg="mod">
          <ac:chgData name="damien maujean" userId="109937cff21db2b5" providerId="LiveId" clId="{F2B826FF-BD01-134B-B8CE-626F47355CEE}" dt="2024-04-23T15:22:55.609" v="1261" actId="1076"/>
          <ac:spMkLst>
            <pc:docMk/>
            <pc:sldMk cId="0" sldId="262"/>
            <ac:spMk id="29" creationId="{00000000-0000-0000-0000-000000000000}"/>
          </ac:spMkLst>
        </pc:spChg>
        <pc:spChg chg="mod">
          <ac:chgData name="damien maujean" userId="109937cff21db2b5" providerId="LiveId" clId="{F2B826FF-BD01-134B-B8CE-626F47355CEE}" dt="2024-04-23T14:47:23.028" v="1119" actId="1076"/>
          <ac:spMkLst>
            <pc:docMk/>
            <pc:sldMk cId="0" sldId="262"/>
            <ac:spMk id="30" creationId="{00000000-0000-0000-0000-000000000000}"/>
          </ac:spMkLst>
        </pc:spChg>
        <pc:spChg chg="mod">
          <ac:chgData name="damien maujean" userId="109937cff21db2b5" providerId="LiveId" clId="{F2B826FF-BD01-134B-B8CE-626F47355CEE}" dt="2024-04-23T12:21:07.598" v="1009" actId="20577"/>
          <ac:spMkLst>
            <pc:docMk/>
            <pc:sldMk cId="0" sldId="262"/>
            <ac:spMk id="31" creationId="{00000000-0000-0000-0000-000000000000}"/>
          </ac:spMkLst>
        </pc:spChg>
        <pc:spChg chg="mod">
          <ac:chgData name="damien maujean" userId="109937cff21db2b5" providerId="LiveId" clId="{F2B826FF-BD01-134B-B8CE-626F47355CEE}" dt="2024-04-23T12:17:32.256" v="856" actId="1076"/>
          <ac:spMkLst>
            <pc:docMk/>
            <pc:sldMk cId="0" sldId="262"/>
            <ac:spMk id="32" creationId="{00000000-0000-0000-0000-000000000000}"/>
          </ac:spMkLst>
        </pc:spChg>
        <pc:spChg chg="mod">
          <ac:chgData name="damien maujean" userId="109937cff21db2b5" providerId="LiveId" clId="{F2B826FF-BD01-134B-B8CE-626F47355CEE}" dt="2024-04-23T14:47:17.151" v="1118" actId="1076"/>
          <ac:spMkLst>
            <pc:docMk/>
            <pc:sldMk cId="0" sldId="262"/>
            <ac:spMk id="33" creationId="{00000000-0000-0000-0000-000000000000}"/>
          </ac:spMkLst>
        </pc:spChg>
        <pc:spChg chg="del mod">
          <ac:chgData name="damien maujean" userId="109937cff21db2b5" providerId="LiveId" clId="{F2B826FF-BD01-134B-B8CE-626F47355CEE}" dt="2024-04-23T14:49:21.415" v="1134" actId="478"/>
          <ac:spMkLst>
            <pc:docMk/>
            <pc:sldMk cId="0" sldId="262"/>
            <ac:spMk id="34" creationId="{00000000-0000-0000-0000-000000000000}"/>
          </ac:spMkLst>
        </pc:spChg>
        <pc:spChg chg="mod">
          <ac:chgData name="damien maujean" userId="109937cff21db2b5" providerId="LiveId" clId="{F2B826FF-BD01-134B-B8CE-626F47355CEE}" dt="2024-04-23T14:59:46.143" v="1200" actId="113"/>
          <ac:spMkLst>
            <pc:docMk/>
            <pc:sldMk cId="0" sldId="262"/>
            <ac:spMk id="35" creationId="{00000000-0000-0000-0000-000000000000}"/>
          </ac:spMkLst>
        </pc:spChg>
        <pc:spChg chg="mod">
          <ac:chgData name="damien maujean" userId="109937cff21db2b5" providerId="LiveId" clId="{F2B826FF-BD01-134B-B8CE-626F47355CEE}" dt="2024-04-23T14:49:06.409" v="1131" actId="1076"/>
          <ac:spMkLst>
            <pc:docMk/>
            <pc:sldMk cId="0" sldId="262"/>
            <ac:spMk id="36" creationId="{00000000-0000-0000-0000-000000000000}"/>
          </ac:spMkLst>
        </pc:spChg>
        <pc:spChg chg="add mod">
          <ac:chgData name="damien maujean" userId="109937cff21db2b5" providerId="LiveId" clId="{F2B826FF-BD01-134B-B8CE-626F47355CEE}" dt="2024-04-23T14:48:47.206" v="1128" actId="14100"/>
          <ac:spMkLst>
            <pc:docMk/>
            <pc:sldMk cId="0" sldId="262"/>
            <ac:spMk id="43" creationId="{F468D429-B284-75CC-2730-646741335D2D}"/>
          </ac:spMkLst>
        </pc:spChg>
        <pc:spChg chg="add del mod">
          <ac:chgData name="damien maujean" userId="109937cff21db2b5" providerId="LiveId" clId="{F2B826FF-BD01-134B-B8CE-626F47355CEE}" dt="2024-04-23T12:01:45.366" v="735"/>
          <ac:spMkLst>
            <pc:docMk/>
            <pc:sldMk cId="0" sldId="262"/>
            <ac:spMk id="46" creationId="{55168FF7-3900-9DA9-58AF-BA7BEBA30EAE}"/>
          </ac:spMkLst>
        </pc:spChg>
        <pc:spChg chg="add mod">
          <ac:chgData name="damien maujean" userId="109937cff21db2b5" providerId="LiveId" clId="{F2B826FF-BD01-134B-B8CE-626F47355CEE}" dt="2024-04-23T14:50:55.193" v="1181" actId="164"/>
          <ac:spMkLst>
            <pc:docMk/>
            <pc:sldMk cId="0" sldId="262"/>
            <ac:spMk id="66" creationId="{6652F8FA-1C94-7444-DA20-5373DEAD94A4}"/>
          </ac:spMkLst>
        </pc:spChg>
        <pc:spChg chg="add mod">
          <ac:chgData name="damien maujean" userId="109937cff21db2b5" providerId="LiveId" clId="{F2B826FF-BD01-134B-B8CE-626F47355CEE}" dt="2024-04-23T14:50:55.193" v="1181" actId="164"/>
          <ac:spMkLst>
            <pc:docMk/>
            <pc:sldMk cId="0" sldId="262"/>
            <ac:spMk id="68" creationId="{CE3A6157-71D5-F1AC-7FC8-0548094678F1}"/>
          </ac:spMkLst>
        </pc:spChg>
        <pc:spChg chg="add mod">
          <ac:chgData name="damien maujean" userId="109937cff21db2b5" providerId="LiveId" clId="{F2B826FF-BD01-134B-B8CE-626F47355CEE}" dt="2024-04-23T14:50:55.193" v="1181" actId="164"/>
          <ac:spMkLst>
            <pc:docMk/>
            <pc:sldMk cId="0" sldId="262"/>
            <ac:spMk id="70" creationId="{5720AA1C-4D9D-6A7C-08E8-A94B640AAB79}"/>
          </ac:spMkLst>
        </pc:spChg>
        <pc:spChg chg="add mod">
          <ac:chgData name="damien maujean" userId="109937cff21db2b5" providerId="LiveId" clId="{F2B826FF-BD01-134B-B8CE-626F47355CEE}" dt="2024-04-24T05:31:20.650" v="1820" actId="14100"/>
          <ac:spMkLst>
            <pc:docMk/>
            <pc:sldMk cId="0" sldId="262"/>
            <ac:spMk id="72" creationId="{529689F5-E1EE-E35D-4CFF-CD7BE11622CA}"/>
          </ac:spMkLst>
        </pc:spChg>
        <pc:grpChg chg="mod">
          <ac:chgData name="damien maujean" userId="109937cff21db2b5" providerId="LiveId" clId="{F2B826FF-BD01-134B-B8CE-626F47355CEE}" dt="2024-04-23T14:49:09.030" v="1132" actId="1076"/>
          <ac:grpSpMkLst>
            <pc:docMk/>
            <pc:sldMk cId="0" sldId="262"/>
            <ac:grpSpMk id="2" creationId="{00000000-0000-0000-0000-000000000000}"/>
          </ac:grpSpMkLst>
        </pc:grpChg>
        <pc:grpChg chg="add del mod">
          <ac:chgData name="damien maujean" userId="109937cff21db2b5" providerId="LiveId" clId="{F2B826FF-BD01-134B-B8CE-626F47355CEE}" dt="2024-04-23T12:02:55.631" v="772" actId="164"/>
          <ac:grpSpMkLst>
            <pc:docMk/>
            <pc:sldMk cId="0" sldId="262"/>
            <ac:grpSpMk id="17" creationId="{00000000-0000-0000-0000-000000000000}"/>
          </ac:grpSpMkLst>
        </pc:grpChg>
        <pc:grpChg chg="mod">
          <ac:chgData name="damien maujean" userId="109937cff21db2b5" providerId="LiveId" clId="{F2B826FF-BD01-134B-B8CE-626F47355CEE}" dt="2024-04-23T14:47:41.015" v="1125" actId="1076"/>
          <ac:grpSpMkLst>
            <pc:docMk/>
            <pc:sldMk cId="0" sldId="262"/>
            <ac:grpSpMk id="20" creationId="{00000000-0000-0000-0000-000000000000}"/>
          </ac:grpSpMkLst>
        </pc:grpChg>
        <pc:grpChg chg="add del">
          <ac:chgData name="damien maujean" userId="109937cff21db2b5" providerId="LiveId" clId="{F2B826FF-BD01-134B-B8CE-626F47355CEE}" dt="2024-04-23T12:24:23.406" v="1014" actId="165"/>
          <ac:grpSpMkLst>
            <pc:docMk/>
            <pc:sldMk cId="0" sldId="262"/>
            <ac:grpSpMk id="23" creationId="{00000000-0000-0000-0000-000000000000}"/>
          </ac:grpSpMkLst>
        </pc:grpChg>
        <pc:grpChg chg="add mod">
          <ac:chgData name="damien maujean" userId="109937cff21db2b5" providerId="LiveId" clId="{F2B826FF-BD01-134B-B8CE-626F47355CEE}" dt="2024-04-23T14:46:17.104" v="1117" actId="1076"/>
          <ac:grpSpMkLst>
            <pc:docMk/>
            <pc:sldMk cId="0" sldId="262"/>
            <ac:grpSpMk id="47" creationId="{458A8314-4229-0CCF-3C0D-E8C934875174}"/>
          </ac:grpSpMkLst>
        </pc:grpChg>
        <pc:grpChg chg="add mod">
          <ac:chgData name="damien maujean" userId="109937cff21db2b5" providerId="LiveId" clId="{F2B826FF-BD01-134B-B8CE-626F47355CEE}" dt="2024-04-23T14:52:54.953" v="1186" actId="1076"/>
          <ac:grpSpMkLst>
            <pc:docMk/>
            <pc:sldMk cId="0" sldId="262"/>
            <ac:grpSpMk id="71" creationId="{E512ABA0-AAAD-A8BF-28C6-556BC8A417BC}"/>
          </ac:grpSpMkLst>
        </pc:grpChg>
        <pc:picChg chg="add mod">
          <ac:chgData name="damien maujean" userId="109937cff21db2b5" providerId="LiveId" clId="{F2B826FF-BD01-134B-B8CE-626F47355CEE}" dt="2024-04-23T12:02:55.631" v="772" actId="164"/>
          <ac:picMkLst>
            <pc:docMk/>
            <pc:sldMk cId="0" sldId="262"/>
            <ac:picMk id="45" creationId="{208F106E-5921-20ED-F21F-7F443EFBB684}"/>
          </ac:picMkLst>
        </pc:picChg>
        <pc:picChg chg="add del mod">
          <ac:chgData name="damien maujean" userId="109937cff21db2b5" providerId="LiveId" clId="{F2B826FF-BD01-134B-B8CE-626F47355CEE}" dt="2024-04-23T12:10:46.762" v="817" actId="478"/>
          <ac:picMkLst>
            <pc:docMk/>
            <pc:sldMk cId="0" sldId="262"/>
            <ac:picMk id="49" creationId="{11F2C031-8D4F-2A7F-F632-44BE162B18DE}"/>
          </ac:picMkLst>
        </pc:picChg>
        <pc:picChg chg="add mod">
          <ac:chgData name="damien maujean" userId="109937cff21db2b5" providerId="LiveId" clId="{F2B826FF-BD01-134B-B8CE-626F47355CEE}" dt="2024-04-23T14:47:41.015" v="1125" actId="1076"/>
          <ac:picMkLst>
            <pc:docMk/>
            <pc:sldMk cId="0" sldId="262"/>
            <ac:picMk id="51" creationId="{1F3343A9-C3A7-CD16-4AF4-69AA4F59478C}"/>
          </ac:picMkLst>
        </pc:picChg>
        <pc:picChg chg="add del mod">
          <ac:chgData name="damien maujean" userId="109937cff21db2b5" providerId="LiveId" clId="{F2B826FF-BD01-134B-B8CE-626F47355CEE}" dt="2024-04-23T12:25:42.081" v="1020" actId="478"/>
          <ac:picMkLst>
            <pc:docMk/>
            <pc:sldMk cId="0" sldId="262"/>
            <ac:picMk id="53" creationId="{582E24CF-5831-F2A6-1415-897F5DD85B73}"/>
          </ac:picMkLst>
        </pc:picChg>
        <pc:picChg chg="add del mod">
          <ac:chgData name="damien maujean" userId="109937cff21db2b5" providerId="LiveId" clId="{F2B826FF-BD01-134B-B8CE-626F47355CEE}" dt="2024-04-23T12:26:06.084" v="1038" actId="478"/>
          <ac:picMkLst>
            <pc:docMk/>
            <pc:sldMk cId="0" sldId="262"/>
            <ac:picMk id="55" creationId="{21178F76-F513-695E-BF7E-503916EAD241}"/>
          </ac:picMkLst>
        </pc:picChg>
        <pc:picChg chg="add del mod">
          <ac:chgData name="damien maujean" userId="109937cff21db2b5" providerId="LiveId" clId="{F2B826FF-BD01-134B-B8CE-626F47355CEE}" dt="2024-04-23T12:26:26.538" v="1042" actId="478"/>
          <ac:picMkLst>
            <pc:docMk/>
            <pc:sldMk cId="0" sldId="262"/>
            <ac:picMk id="57" creationId="{CA40193D-3E00-46F8-61ED-CD30E25C51B9}"/>
          </ac:picMkLst>
        </pc:picChg>
        <pc:picChg chg="add mod">
          <ac:chgData name="damien maujean" userId="109937cff21db2b5" providerId="LiveId" clId="{F2B826FF-BD01-134B-B8CE-626F47355CEE}" dt="2024-04-23T14:50:55.193" v="1181" actId="164"/>
          <ac:picMkLst>
            <pc:docMk/>
            <pc:sldMk cId="0" sldId="262"/>
            <ac:picMk id="59" creationId="{95BF5485-7264-38EA-B7A0-96FC9EC12A00}"/>
          </ac:picMkLst>
        </pc:picChg>
        <pc:picChg chg="add del mod">
          <ac:chgData name="damien maujean" userId="109937cff21db2b5" providerId="LiveId" clId="{F2B826FF-BD01-134B-B8CE-626F47355CEE}" dt="2024-04-23T12:29:10.637" v="1064" actId="478"/>
          <ac:picMkLst>
            <pc:docMk/>
            <pc:sldMk cId="0" sldId="262"/>
            <ac:picMk id="61" creationId="{6972DF43-0B9C-F196-5C78-AEEEDFEC371D}"/>
          </ac:picMkLst>
        </pc:picChg>
        <pc:picChg chg="add mod">
          <ac:chgData name="damien maujean" userId="109937cff21db2b5" providerId="LiveId" clId="{F2B826FF-BD01-134B-B8CE-626F47355CEE}" dt="2024-04-23T14:50:55.193" v="1181" actId="164"/>
          <ac:picMkLst>
            <pc:docMk/>
            <pc:sldMk cId="0" sldId="262"/>
            <ac:picMk id="65" creationId="{C7ED2B0C-251A-9660-3337-B52F6C9D99E2}"/>
          </ac:picMkLst>
        </pc:picChg>
        <pc:picChg chg="add mod">
          <ac:chgData name="damien maujean" userId="109937cff21db2b5" providerId="LiveId" clId="{F2B826FF-BD01-134B-B8CE-626F47355CEE}" dt="2024-04-23T15:20:20.284" v="1233" actId="1076"/>
          <ac:picMkLst>
            <pc:docMk/>
            <pc:sldMk cId="0" sldId="262"/>
            <ac:picMk id="74" creationId="{B44C980C-ED4F-9F63-5288-A6ACF82D8289}"/>
          </ac:picMkLst>
        </pc:picChg>
        <pc:picChg chg="add del mod">
          <ac:chgData name="damien maujean" userId="109937cff21db2b5" providerId="LiveId" clId="{F2B826FF-BD01-134B-B8CE-626F47355CEE}" dt="2024-04-23T15:15:06.179" v="1220" actId="478"/>
          <ac:picMkLst>
            <pc:docMk/>
            <pc:sldMk cId="0" sldId="262"/>
            <ac:picMk id="76" creationId="{89E79F08-FAA1-7AF0-90A6-BD80B5A01A90}"/>
          </ac:picMkLst>
        </pc:picChg>
        <pc:picChg chg="add mod">
          <ac:chgData name="damien maujean" userId="109937cff21db2b5" providerId="LiveId" clId="{F2B826FF-BD01-134B-B8CE-626F47355CEE}" dt="2024-04-23T15:20:38.719" v="1239" actId="14100"/>
          <ac:picMkLst>
            <pc:docMk/>
            <pc:sldMk cId="0" sldId="262"/>
            <ac:picMk id="78" creationId="{25BD6B0E-A4EA-E82C-36F3-FE7068CA7624}"/>
          </ac:picMkLst>
        </pc:picChg>
        <pc:picChg chg="add mod">
          <ac:chgData name="damien maujean" userId="109937cff21db2b5" providerId="LiveId" clId="{F2B826FF-BD01-134B-B8CE-626F47355CEE}" dt="2024-04-23T15:20:30.966" v="1237" actId="1076"/>
          <ac:picMkLst>
            <pc:docMk/>
            <pc:sldMk cId="0" sldId="262"/>
            <ac:picMk id="80" creationId="{F8A0FE40-CC36-AB9E-8EAE-FBC55E70313D}"/>
          </ac:picMkLst>
        </pc:picChg>
        <pc:picChg chg="add mod">
          <ac:chgData name="damien maujean" userId="109937cff21db2b5" providerId="LiveId" clId="{F2B826FF-BD01-134B-B8CE-626F47355CEE}" dt="2024-04-23T15:20:35.510" v="1238" actId="14100"/>
          <ac:picMkLst>
            <pc:docMk/>
            <pc:sldMk cId="0" sldId="262"/>
            <ac:picMk id="82" creationId="{FDBCAD5E-A7FD-62B8-B58E-FB1171FC4EAA}"/>
          </ac:picMkLst>
        </pc:picChg>
        <pc:picChg chg="add del">
          <ac:chgData name="damien maujean" userId="109937cff21db2b5" providerId="LiveId" clId="{F2B826FF-BD01-134B-B8CE-626F47355CEE}" dt="2024-04-23T15:08:01.202" v="1202" actId="478"/>
          <ac:picMkLst>
            <pc:docMk/>
            <pc:sldMk cId="0" sldId="262"/>
            <ac:picMk id="1026" creationId="{AEB2469B-4298-F29A-5DD6-923F938B0179}"/>
          </ac:picMkLst>
        </pc:picChg>
        <pc:picChg chg="add del mod">
          <ac:chgData name="damien maujean" userId="109937cff21db2b5" providerId="LiveId" clId="{F2B826FF-BD01-134B-B8CE-626F47355CEE}" dt="2024-04-23T15:08:13.372" v="1205" actId="478"/>
          <ac:picMkLst>
            <pc:docMk/>
            <pc:sldMk cId="0" sldId="262"/>
            <ac:picMk id="1028" creationId="{D8C1C8D5-B932-6676-13AB-D1EF9B94D11D}"/>
          </ac:picMkLst>
        </pc:picChg>
        <pc:inkChg chg="add del">
          <ac:chgData name="damien maujean" userId="109937cff21db2b5" providerId="LiveId" clId="{F2B826FF-BD01-134B-B8CE-626F47355CEE}" dt="2024-04-23T12:28:49.314" v="1057" actId="9405"/>
          <ac:inkMkLst>
            <pc:docMk/>
            <pc:sldMk cId="0" sldId="262"/>
            <ac:inkMk id="62" creationId="{7D1C0371-0C15-EDDF-FDEC-24143C233811}"/>
          </ac:inkMkLst>
        </pc:inkChg>
        <pc:inkChg chg="add del">
          <ac:chgData name="damien maujean" userId="109937cff21db2b5" providerId="LiveId" clId="{F2B826FF-BD01-134B-B8CE-626F47355CEE}" dt="2024-04-23T12:29:09.046" v="1063" actId="9405"/>
          <ac:inkMkLst>
            <pc:docMk/>
            <pc:sldMk cId="0" sldId="262"/>
            <ac:inkMk id="63" creationId="{75CF4C1A-EC13-5124-FCD7-58D30F5B5854}"/>
          </ac:inkMkLst>
        </pc:inkChg>
      </pc:sldChg>
      <pc:sldChg chg="modSp mod">
        <pc:chgData name="damien maujean" userId="109937cff21db2b5" providerId="LiveId" clId="{F2B826FF-BD01-134B-B8CE-626F47355CEE}" dt="2024-04-23T11:32:20.134" v="682" actId="20577"/>
        <pc:sldMkLst>
          <pc:docMk/>
          <pc:sldMk cId="0" sldId="263"/>
        </pc:sldMkLst>
        <pc:spChg chg="mod">
          <ac:chgData name="damien maujean" userId="109937cff21db2b5" providerId="LiveId" clId="{F2B826FF-BD01-134B-B8CE-626F47355CEE}" dt="2024-04-23T11:32:20.134" v="682" actId="20577"/>
          <ac:spMkLst>
            <pc:docMk/>
            <pc:sldMk cId="0" sldId="263"/>
            <ac:spMk id="5" creationId="{00000000-0000-0000-0000-000000000000}"/>
          </ac:spMkLst>
        </pc:spChg>
      </pc:sldChg>
      <pc:sldChg chg="addSp delSp modSp mod ord">
        <pc:chgData name="damien maujean" userId="109937cff21db2b5" providerId="LiveId" clId="{F2B826FF-BD01-134B-B8CE-626F47355CEE}" dt="2024-04-23T15:45:36.784" v="1318" actId="1076"/>
        <pc:sldMkLst>
          <pc:docMk/>
          <pc:sldMk cId="0" sldId="266"/>
        </pc:sldMkLst>
        <pc:spChg chg="mod">
          <ac:chgData name="damien maujean" userId="109937cff21db2b5" providerId="LiveId" clId="{F2B826FF-BD01-134B-B8CE-626F47355CEE}" dt="2024-04-23T10:42:23.508" v="586" actId="14100"/>
          <ac:spMkLst>
            <pc:docMk/>
            <pc:sldMk cId="0" sldId="266"/>
            <ac:spMk id="2" creationId="{00000000-0000-0000-0000-000000000000}"/>
          </ac:spMkLst>
        </pc:spChg>
        <pc:spChg chg="mod">
          <ac:chgData name="damien maujean" userId="109937cff21db2b5" providerId="LiveId" clId="{F2B826FF-BD01-134B-B8CE-626F47355CEE}" dt="2024-04-23T15:45:16.543" v="1313" actId="14100"/>
          <ac:spMkLst>
            <pc:docMk/>
            <pc:sldMk cId="0" sldId="266"/>
            <ac:spMk id="3" creationId="{00000000-0000-0000-0000-000000000000}"/>
          </ac:spMkLst>
        </pc:spChg>
        <pc:spChg chg="mod">
          <ac:chgData name="damien maujean" userId="109937cff21db2b5" providerId="LiveId" clId="{F2B826FF-BD01-134B-B8CE-626F47355CEE}" dt="2024-04-23T15:45:30.799" v="1316" actId="1076"/>
          <ac:spMkLst>
            <pc:docMk/>
            <pc:sldMk cId="0" sldId="266"/>
            <ac:spMk id="18" creationId="{00000000-0000-0000-0000-000000000000}"/>
          </ac:spMkLst>
        </pc:spChg>
        <pc:spChg chg="mod">
          <ac:chgData name="damien maujean" userId="109937cff21db2b5" providerId="LiveId" clId="{F2B826FF-BD01-134B-B8CE-626F47355CEE}" dt="2024-04-23T15:45:26.075" v="1314" actId="1076"/>
          <ac:spMkLst>
            <pc:docMk/>
            <pc:sldMk cId="0" sldId="266"/>
            <ac:spMk id="19" creationId="{00000000-0000-0000-0000-000000000000}"/>
          </ac:spMkLst>
        </pc:spChg>
        <pc:spChg chg="add del mod">
          <ac:chgData name="damien maujean" userId="109937cff21db2b5" providerId="LiveId" clId="{F2B826FF-BD01-134B-B8CE-626F47355CEE}" dt="2024-04-23T10:51:02.925" v="597"/>
          <ac:spMkLst>
            <pc:docMk/>
            <pc:sldMk cId="0" sldId="266"/>
            <ac:spMk id="39" creationId="{8F1FE594-A4D3-97D6-1D6A-1F8F103687C2}"/>
          </ac:spMkLst>
        </pc:spChg>
        <pc:grpChg chg="mod">
          <ac:chgData name="damien maujean" userId="109937cff21db2b5" providerId="LiveId" clId="{F2B826FF-BD01-134B-B8CE-626F47355CEE}" dt="2024-04-23T15:45:28.087" v="1315" actId="1076"/>
          <ac:grpSpMkLst>
            <pc:docMk/>
            <pc:sldMk cId="0" sldId="266"/>
            <ac:grpSpMk id="5" creationId="{00000000-0000-0000-0000-000000000000}"/>
          </ac:grpSpMkLst>
        </pc:grpChg>
        <pc:grpChg chg="mod">
          <ac:chgData name="damien maujean" userId="109937cff21db2b5" providerId="LiveId" clId="{F2B826FF-BD01-134B-B8CE-626F47355CEE}" dt="2024-04-23T10:50:00.824" v="591" actId="1076"/>
          <ac:grpSpMkLst>
            <pc:docMk/>
            <pc:sldMk cId="0" sldId="266"/>
            <ac:grpSpMk id="23" creationId="{00000000-0000-0000-0000-000000000000}"/>
          </ac:grpSpMkLst>
        </pc:grpChg>
        <pc:picChg chg="del">
          <ac:chgData name="damien maujean" userId="109937cff21db2b5" providerId="LiveId" clId="{F2B826FF-BD01-134B-B8CE-626F47355CEE}" dt="2024-04-23T10:35:27.194" v="535" actId="478"/>
          <ac:picMkLst>
            <pc:docMk/>
            <pc:sldMk cId="0" sldId="266"/>
            <ac:picMk id="4" creationId="{00000000-0000-0000-0000-000000000000}"/>
          </ac:picMkLst>
        </pc:picChg>
        <pc:picChg chg="add del mod">
          <ac:chgData name="damien maujean" userId="109937cff21db2b5" providerId="LiveId" clId="{F2B826FF-BD01-134B-B8CE-626F47355CEE}" dt="2024-04-23T10:36:18.233" v="542" actId="478"/>
          <ac:picMkLst>
            <pc:docMk/>
            <pc:sldMk cId="0" sldId="266"/>
            <ac:picMk id="30" creationId="{4B48FA2C-6CE8-1B37-BA32-E3849E4A92F4}"/>
          </ac:picMkLst>
        </pc:picChg>
        <pc:picChg chg="add del mod">
          <ac:chgData name="damien maujean" userId="109937cff21db2b5" providerId="LiveId" clId="{F2B826FF-BD01-134B-B8CE-626F47355CEE}" dt="2024-04-23T10:37:37.036" v="549" actId="478"/>
          <ac:picMkLst>
            <pc:docMk/>
            <pc:sldMk cId="0" sldId="266"/>
            <ac:picMk id="32" creationId="{4A6E4CEC-6C61-19BA-215E-BDFEFC38CCE2}"/>
          </ac:picMkLst>
        </pc:picChg>
        <pc:picChg chg="add del mod">
          <ac:chgData name="damien maujean" userId="109937cff21db2b5" providerId="LiveId" clId="{F2B826FF-BD01-134B-B8CE-626F47355CEE}" dt="2024-04-23T10:38:26.365" v="554" actId="478"/>
          <ac:picMkLst>
            <pc:docMk/>
            <pc:sldMk cId="0" sldId="266"/>
            <ac:picMk id="34" creationId="{3AF2920D-0A89-A5F5-61A7-3CCD141E67EF}"/>
          </ac:picMkLst>
        </pc:picChg>
        <pc:picChg chg="add del mod">
          <ac:chgData name="damien maujean" userId="109937cff21db2b5" providerId="LiveId" clId="{F2B826FF-BD01-134B-B8CE-626F47355CEE}" dt="2024-04-23T10:39:14.657" v="560" actId="478"/>
          <ac:picMkLst>
            <pc:docMk/>
            <pc:sldMk cId="0" sldId="266"/>
            <ac:picMk id="36" creationId="{7C645A79-C112-2207-6AF7-C6E5D2B44D1D}"/>
          </ac:picMkLst>
        </pc:picChg>
        <pc:picChg chg="add mod modCrop">
          <ac:chgData name="damien maujean" userId="109937cff21db2b5" providerId="LiveId" clId="{F2B826FF-BD01-134B-B8CE-626F47355CEE}" dt="2024-04-23T15:45:36.784" v="1318" actId="1076"/>
          <ac:picMkLst>
            <pc:docMk/>
            <pc:sldMk cId="0" sldId="266"/>
            <ac:picMk id="38" creationId="{806D2ADB-D35F-0F16-BE85-198BB60736DA}"/>
          </ac:picMkLst>
        </pc:picChg>
      </pc:sldChg>
      <pc:sldChg chg="modSp mod">
        <pc:chgData name="damien maujean" userId="109937cff21db2b5" providerId="LiveId" clId="{F2B826FF-BD01-134B-B8CE-626F47355CEE}" dt="2024-04-23T11:26:36.988" v="679" actId="1076"/>
        <pc:sldMkLst>
          <pc:docMk/>
          <pc:sldMk cId="0" sldId="271"/>
        </pc:sldMkLst>
        <pc:spChg chg="mod">
          <ac:chgData name="damien maujean" userId="109937cff21db2b5" providerId="LiveId" clId="{F2B826FF-BD01-134B-B8CE-626F47355CEE}" dt="2024-04-23T11:26:36.988" v="679" actId="1076"/>
          <ac:spMkLst>
            <pc:docMk/>
            <pc:sldMk cId="0" sldId="271"/>
            <ac:spMk id="19" creationId="{00000000-0000-0000-0000-000000000000}"/>
          </ac:spMkLst>
        </pc:spChg>
      </pc:sldChg>
      <pc:sldChg chg="new">
        <pc:chgData name="damien maujean" userId="109937cff21db2b5" providerId="LiveId" clId="{F2B826FF-BD01-134B-B8CE-626F47355CEE}" dt="2024-04-23T15:23:19.592" v="1263" actId="680"/>
        <pc:sldMkLst>
          <pc:docMk/>
          <pc:sldMk cId="3352202889" sldId="278"/>
        </pc:sldMkLst>
      </pc:sldChg>
      <pc:sldChg chg="addSp delSp modSp add mod setBg">
        <pc:chgData name="damien maujean" userId="109937cff21db2b5" providerId="LiveId" clId="{F2B826FF-BD01-134B-B8CE-626F47355CEE}" dt="2024-04-24T05:33:03.821" v="1824" actId="1076"/>
        <pc:sldMkLst>
          <pc:docMk/>
          <pc:sldMk cId="2203187286" sldId="279"/>
        </pc:sldMkLst>
        <pc:spChg chg="mod">
          <ac:chgData name="damien maujean" userId="109937cff21db2b5" providerId="LiveId" clId="{F2B826FF-BD01-134B-B8CE-626F47355CEE}" dt="2024-04-23T16:22:01.824" v="1597" actId="2710"/>
          <ac:spMkLst>
            <pc:docMk/>
            <pc:sldMk cId="2203187286" sldId="279"/>
            <ac:spMk id="10" creationId="{00000000-0000-0000-0000-000000000000}"/>
          </ac:spMkLst>
        </pc:spChg>
        <pc:spChg chg="del mod">
          <ac:chgData name="damien maujean" userId="109937cff21db2b5" providerId="LiveId" clId="{F2B826FF-BD01-134B-B8CE-626F47355CEE}" dt="2024-04-23T16:36:08.561" v="1717" actId="478"/>
          <ac:spMkLst>
            <pc:docMk/>
            <pc:sldMk cId="2203187286" sldId="279"/>
            <ac:spMk id="11" creationId="{00000000-0000-0000-0000-000000000000}"/>
          </ac:spMkLst>
        </pc:spChg>
        <pc:spChg chg="mod">
          <ac:chgData name="damien maujean" userId="109937cff21db2b5" providerId="LiveId" clId="{F2B826FF-BD01-134B-B8CE-626F47355CEE}" dt="2024-04-24T05:32:51.026" v="1821" actId="313"/>
          <ac:spMkLst>
            <pc:docMk/>
            <pc:sldMk cId="2203187286" sldId="279"/>
            <ac:spMk id="12" creationId="{00000000-0000-0000-0000-000000000000}"/>
          </ac:spMkLst>
        </pc:spChg>
        <pc:spChg chg="mod">
          <ac:chgData name="damien maujean" userId="109937cff21db2b5" providerId="LiveId" clId="{F2B826FF-BD01-134B-B8CE-626F47355CEE}" dt="2024-04-23T16:13:41.952" v="1446" actId="313"/>
          <ac:spMkLst>
            <pc:docMk/>
            <pc:sldMk cId="2203187286" sldId="279"/>
            <ac:spMk id="13" creationId="{00000000-0000-0000-0000-000000000000}"/>
          </ac:spMkLst>
        </pc:spChg>
        <pc:spChg chg="mod">
          <ac:chgData name="damien maujean" userId="109937cff21db2b5" providerId="LiveId" clId="{F2B826FF-BD01-134B-B8CE-626F47355CEE}" dt="2024-04-23T16:17:25.631" v="1480" actId="1076"/>
          <ac:spMkLst>
            <pc:docMk/>
            <pc:sldMk cId="2203187286" sldId="279"/>
            <ac:spMk id="14" creationId="{00000000-0000-0000-0000-000000000000}"/>
          </ac:spMkLst>
        </pc:spChg>
        <pc:spChg chg="add del mod">
          <ac:chgData name="damien maujean" userId="109937cff21db2b5" providerId="LiveId" clId="{F2B826FF-BD01-134B-B8CE-626F47355CEE}" dt="2024-04-23T16:06:41.891" v="1371"/>
          <ac:spMkLst>
            <pc:docMk/>
            <pc:sldMk cId="2203187286" sldId="279"/>
            <ac:spMk id="49" creationId="{C696D2F6-274C-590D-FBA6-49CC6CC40024}"/>
          </ac:spMkLst>
        </pc:spChg>
        <pc:spChg chg="add del mod">
          <ac:chgData name="damien maujean" userId="109937cff21db2b5" providerId="LiveId" clId="{F2B826FF-BD01-134B-B8CE-626F47355CEE}" dt="2024-04-23T16:06:49.797" v="1388"/>
          <ac:spMkLst>
            <pc:docMk/>
            <pc:sldMk cId="2203187286" sldId="279"/>
            <ac:spMk id="50" creationId="{4DED8014-E38C-15D7-9622-1C45FCF1558E}"/>
          </ac:spMkLst>
        </pc:spChg>
        <pc:spChg chg="add del mod">
          <ac:chgData name="damien maujean" userId="109937cff21db2b5" providerId="LiveId" clId="{F2B826FF-BD01-134B-B8CE-626F47355CEE}" dt="2024-04-23T16:15:33.100" v="1471" actId="478"/>
          <ac:spMkLst>
            <pc:docMk/>
            <pc:sldMk cId="2203187286" sldId="279"/>
            <ac:spMk id="52" creationId="{58798644-74CC-7EBC-015B-74680B29C655}"/>
          </ac:spMkLst>
        </pc:spChg>
        <pc:spChg chg="add mod">
          <ac:chgData name="damien maujean" userId="109937cff21db2b5" providerId="LiveId" clId="{F2B826FF-BD01-134B-B8CE-626F47355CEE}" dt="2024-04-23T16:16:56.190" v="1479" actId="1076"/>
          <ac:spMkLst>
            <pc:docMk/>
            <pc:sldMk cId="2203187286" sldId="279"/>
            <ac:spMk id="53" creationId="{B5AAE043-3107-5760-61DB-11190ED32A65}"/>
          </ac:spMkLst>
        </pc:spChg>
        <pc:spChg chg="add mod">
          <ac:chgData name="damien maujean" userId="109937cff21db2b5" providerId="LiveId" clId="{F2B826FF-BD01-134B-B8CE-626F47355CEE}" dt="2024-04-23T16:19:23.995" v="1492" actId="1076"/>
          <ac:spMkLst>
            <pc:docMk/>
            <pc:sldMk cId="2203187286" sldId="279"/>
            <ac:spMk id="55" creationId="{904ADC9F-B270-F0A8-AEBE-8CC0342F2996}"/>
          </ac:spMkLst>
        </pc:spChg>
        <pc:spChg chg="add mod">
          <ac:chgData name="damien maujean" userId="109937cff21db2b5" providerId="LiveId" clId="{F2B826FF-BD01-134B-B8CE-626F47355CEE}" dt="2024-04-23T16:19:34.305" v="1502" actId="20577"/>
          <ac:spMkLst>
            <pc:docMk/>
            <pc:sldMk cId="2203187286" sldId="279"/>
            <ac:spMk id="56" creationId="{A752FA49-C471-CD2F-2096-52A08A673CDF}"/>
          </ac:spMkLst>
        </pc:spChg>
        <pc:spChg chg="add mod">
          <ac:chgData name="damien maujean" userId="109937cff21db2b5" providerId="LiveId" clId="{F2B826FF-BD01-134B-B8CE-626F47355CEE}" dt="2024-04-23T16:32:06.275" v="1640" actId="14100"/>
          <ac:spMkLst>
            <pc:docMk/>
            <pc:sldMk cId="2203187286" sldId="279"/>
            <ac:spMk id="57" creationId="{CCFF09E9-510C-3A29-0335-B7191FFF6FF2}"/>
          </ac:spMkLst>
        </pc:spChg>
        <pc:spChg chg="add del mod">
          <ac:chgData name="damien maujean" userId="109937cff21db2b5" providerId="LiveId" clId="{F2B826FF-BD01-134B-B8CE-626F47355CEE}" dt="2024-04-23T16:27:05.986" v="1631"/>
          <ac:spMkLst>
            <pc:docMk/>
            <pc:sldMk cId="2203187286" sldId="279"/>
            <ac:spMk id="58" creationId="{150E90BC-8F4F-14D6-686D-32F187B50D58}"/>
          </ac:spMkLst>
        </pc:spChg>
        <pc:spChg chg="add mod">
          <ac:chgData name="damien maujean" userId="109937cff21db2b5" providerId="LiveId" clId="{F2B826FF-BD01-134B-B8CE-626F47355CEE}" dt="2024-04-23T16:33:07.564" v="1647" actId="207"/>
          <ac:spMkLst>
            <pc:docMk/>
            <pc:sldMk cId="2203187286" sldId="279"/>
            <ac:spMk id="60" creationId="{F813819B-5CD6-1E71-EF89-9C46F4F857B6}"/>
          </ac:spMkLst>
        </pc:spChg>
        <pc:spChg chg="add mod">
          <ac:chgData name="damien maujean" userId="109937cff21db2b5" providerId="LiveId" clId="{F2B826FF-BD01-134B-B8CE-626F47355CEE}" dt="2024-04-23T16:35:12.968" v="1712" actId="313"/>
          <ac:spMkLst>
            <pc:docMk/>
            <pc:sldMk cId="2203187286" sldId="279"/>
            <ac:spMk id="63" creationId="{AD684055-7C71-ACFF-643C-186867CE06E2}"/>
          </ac:spMkLst>
        </pc:spChg>
        <pc:spChg chg="add mod">
          <ac:chgData name="damien maujean" userId="109937cff21db2b5" providerId="LiveId" clId="{F2B826FF-BD01-134B-B8CE-626F47355CEE}" dt="2024-04-23T16:36:00.675" v="1715" actId="1076"/>
          <ac:spMkLst>
            <pc:docMk/>
            <pc:sldMk cId="2203187286" sldId="279"/>
            <ac:spMk id="64" creationId="{5DC3C64A-91A8-461A-4C43-9B329E2450A1}"/>
          </ac:spMkLst>
        </pc:spChg>
        <pc:spChg chg="mod">
          <ac:chgData name="damien maujean" userId="109937cff21db2b5" providerId="LiveId" clId="{F2B826FF-BD01-134B-B8CE-626F47355CEE}" dt="2024-04-23T16:35:51.840" v="1713"/>
          <ac:spMkLst>
            <pc:docMk/>
            <pc:sldMk cId="2203187286" sldId="279"/>
            <ac:spMk id="66" creationId="{852A2FB5-63FC-3F8F-BB76-F01651C39164}"/>
          </ac:spMkLst>
        </pc:spChg>
        <pc:spChg chg="mod">
          <ac:chgData name="damien maujean" userId="109937cff21db2b5" providerId="LiveId" clId="{F2B826FF-BD01-134B-B8CE-626F47355CEE}" dt="2024-04-23T16:35:51.840" v="1713"/>
          <ac:spMkLst>
            <pc:docMk/>
            <pc:sldMk cId="2203187286" sldId="279"/>
            <ac:spMk id="67" creationId="{B28AD124-19F6-8ED8-D408-2DA48B276C8B}"/>
          </ac:spMkLst>
        </pc:spChg>
        <pc:spChg chg="add mod">
          <ac:chgData name="damien maujean" userId="109937cff21db2b5" providerId="LiveId" clId="{F2B826FF-BD01-134B-B8CE-626F47355CEE}" dt="2024-04-23T16:36:00.675" v="1715" actId="1076"/>
          <ac:spMkLst>
            <pc:docMk/>
            <pc:sldMk cId="2203187286" sldId="279"/>
            <ac:spMk id="68" creationId="{6C369E6F-854B-9256-4E7B-4CFAD91F14A5}"/>
          </ac:spMkLst>
        </pc:spChg>
        <pc:spChg chg="add mod">
          <ac:chgData name="damien maujean" userId="109937cff21db2b5" providerId="LiveId" clId="{F2B826FF-BD01-134B-B8CE-626F47355CEE}" dt="2024-04-23T16:37:04.538" v="1726" actId="20577"/>
          <ac:spMkLst>
            <pc:docMk/>
            <pc:sldMk cId="2203187286" sldId="279"/>
            <ac:spMk id="69" creationId="{B496E2BE-D288-C820-C338-0E1A5B87E5DE}"/>
          </ac:spMkLst>
        </pc:spChg>
        <pc:spChg chg="add mod">
          <ac:chgData name="damien maujean" userId="109937cff21db2b5" providerId="LiveId" clId="{F2B826FF-BD01-134B-B8CE-626F47355CEE}" dt="2024-04-23T16:36:21.387" v="1720" actId="14100"/>
          <ac:spMkLst>
            <pc:docMk/>
            <pc:sldMk cId="2203187286" sldId="279"/>
            <ac:spMk id="70" creationId="{07C8230A-ECBF-E8D7-919F-D74045E126E9}"/>
          </ac:spMkLst>
        </pc:spChg>
        <pc:spChg chg="add mod">
          <ac:chgData name="damien maujean" userId="109937cff21db2b5" providerId="LiveId" clId="{F2B826FF-BD01-134B-B8CE-626F47355CEE}" dt="2024-04-23T16:40:00.156" v="1773" actId="20577"/>
          <ac:spMkLst>
            <pc:docMk/>
            <pc:sldMk cId="2203187286" sldId="279"/>
            <ac:spMk id="71" creationId="{5769D841-ED96-B15E-E23D-EB3C346B8521}"/>
          </ac:spMkLst>
        </pc:spChg>
        <pc:spChg chg="add del mod">
          <ac:chgData name="damien maujean" userId="109937cff21db2b5" providerId="LiveId" clId="{F2B826FF-BD01-134B-B8CE-626F47355CEE}" dt="2024-04-23T16:39:24.545" v="1727" actId="478"/>
          <ac:spMkLst>
            <pc:docMk/>
            <pc:sldMk cId="2203187286" sldId="279"/>
            <ac:spMk id="73" creationId="{BB852AAF-8F94-D7AB-BD4B-9F65837E81EB}"/>
          </ac:spMkLst>
        </pc:spChg>
        <pc:spChg chg="add mod">
          <ac:chgData name="damien maujean" userId="109937cff21db2b5" providerId="LiveId" clId="{F2B826FF-BD01-134B-B8CE-626F47355CEE}" dt="2024-04-23T16:36:49.362" v="1725" actId="14100"/>
          <ac:spMkLst>
            <pc:docMk/>
            <pc:sldMk cId="2203187286" sldId="279"/>
            <ac:spMk id="74" creationId="{827AA663-3EC6-0772-23ED-44BA57C70B88}"/>
          </ac:spMkLst>
        </pc:spChg>
        <pc:spChg chg="add mod">
          <ac:chgData name="damien maujean" userId="109937cff21db2b5" providerId="LiveId" clId="{F2B826FF-BD01-134B-B8CE-626F47355CEE}" dt="2024-04-24T05:33:03.821" v="1824" actId="1076"/>
          <ac:spMkLst>
            <pc:docMk/>
            <pc:sldMk cId="2203187286" sldId="279"/>
            <ac:spMk id="75" creationId="{A74F34CB-C618-1DAD-C51C-FFE06CA186ED}"/>
          </ac:spMkLst>
        </pc:spChg>
        <pc:grpChg chg="del">
          <ac:chgData name="damien maujean" userId="109937cff21db2b5" providerId="LiveId" clId="{F2B826FF-BD01-134B-B8CE-626F47355CEE}" dt="2024-04-23T15:39:50.417" v="1301" actId="478"/>
          <ac:grpSpMkLst>
            <pc:docMk/>
            <pc:sldMk cId="2203187286" sldId="279"/>
            <ac:grpSpMk id="2" creationId="{00000000-0000-0000-0000-000000000000}"/>
          </ac:grpSpMkLst>
        </pc:grpChg>
        <pc:grpChg chg="del">
          <ac:chgData name="damien maujean" userId="109937cff21db2b5" providerId="LiveId" clId="{F2B826FF-BD01-134B-B8CE-626F47355CEE}" dt="2024-04-23T15:39:51.841" v="1303" actId="478"/>
          <ac:grpSpMkLst>
            <pc:docMk/>
            <pc:sldMk cId="2203187286" sldId="279"/>
            <ac:grpSpMk id="5" creationId="{00000000-0000-0000-0000-000000000000}"/>
          </ac:grpSpMkLst>
        </pc:grpChg>
        <pc:grpChg chg="add mod">
          <ac:chgData name="damien maujean" userId="109937cff21db2b5" providerId="LiveId" clId="{F2B826FF-BD01-134B-B8CE-626F47355CEE}" dt="2024-04-24T05:33:00.256" v="1823" actId="1076"/>
          <ac:grpSpMkLst>
            <pc:docMk/>
            <pc:sldMk cId="2203187286" sldId="279"/>
            <ac:grpSpMk id="65" creationId="{253B7F02-3B7D-F668-4DB3-413E1DAB4D58}"/>
          </ac:grpSpMkLst>
        </pc:grpChg>
        <pc:picChg chg="del mod">
          <ac:chgData name="damien maujean" userId="109937cff21db2b5" providerId="LiveId" clId="{F2B826FF-BD01-134B-B8CE-626F47355CEE}" dt="2024-04-23T15:39:49.041" v="1300" actId="478"/>
          <ac:picMkLst>
            <pc:docMk/>
            <pc:sldMk cId="2203187286" sldId="279"/>
            <ac:picMk id="8" creationId="{00000000-0000-0000-0000-000000000000}"/>
          </ac:picMkLst>
        </pc:picChg>
        <pc:picChg chg="del">
          <ac:chgData name="damien maujean" userId="109937cff21db2b5" providerId="LiveId" clId="{F2B826FF-BD01-134B-B8CE-626F47355CEE}" dt="2024-04-23T15:39:51.395" v="1302" actId="478"/>
          <ac:picMkLst>
            <pc:docMk/>
            <pc:sldMk cId="2203187286" sldId="279"/>
            <ac:picMk id="9" creationId="{00000000-0000-0000-0000-000000000000}"/>
          </ac:picMkLst>
        </pc:picChg>
        <pc:picChg chg="add mod">
          <ac:chgData name="damien maujean" userId="109937cff21db2b5" providerId="LiveId" clId="{F2B826FF-BD01-134B-B8CE-626F47355CEE}" dt="2024-04-23T16:34:37.829" v="1652" actId="1076"/>
          <ac:picMkLst>
            <pc:docMk/>
            <pc:sldMk cId="2203187286" sldId="279"/>
            <ac:picMk id="62" creationId="{3B51D669-A1BB-A660-44E4-218F5EDEED9F}"/>
          </ac:picMkLst>
        </pc:picChg>
        <pc:picChg chg="add del mod">
          <ac:chgData name="damien maujean" userId="109937cff21db2b5" providerId="LiveId" clId="{F2B826FF-BD01-134B-B8CE-626F47355CEE}" dt="2024-04-23T16:36:09.777" v="1718" actId="478"/>
          <ac:picMkLst>
            <pc:docMk/>
            <pc:sldMk cId="2203187286" sldId="279"/>
            <ac:picMk id="72" creationId="{406D67DC-C928-574E-E649-EEE487E7DBB6}"/>
          </ac:picMkLst>
        </pc:picChg>
      </pc:sldChg>
      <pc:sldChg chg="add del setBg">
        <pc:chgData name="damien maujean" userId="109937cff21db2b5" providerId="LiveId" clId="{F2B826FF-BD01-134B-B8CE-626F47355CEE}" dt="2024-04-23T15:38:42.954" v="1269" actId="2696"/>
        <pc:sldMkLst>
          <pc:docMk/>
          <pc:sldMk cId="3019662237" sldId="279"/>
        </pc:sldMkLst>
      </pc:sldChg>
      <pc:sldChg chg="add del setBg">
        <pc:chgData name="damien maujean" userId="109937cff21db2b5" providerId="LiveId" clId="{F2B826FF-BD01-134B-B8CE-626F47355CEE}" dt="2024-04-23T16:09:22.646" v="1390"/>
        <pc:sldMkLst>
          <pc:docMk/>
          <pc:sldMk cId="3667879547"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4"/>
            <a:ext cx="13716000" cy="3581400"/>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4763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752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1386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61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p:spPr>
        <p:txBody>
          <a:bodyPr anchor="b"/>
          <a:lstStyle>
            <a:lvl1pPr>
              <a:defRPr sz="9000"/>
            </a:lvl1pPr>
          </a:lstStyle>
          <a:p>
            <a:r>
              <a:rPr lang="en-GB"/>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061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237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60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010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7293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698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374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4/23/24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63472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8.svg"/><Relationship Id="rId21" Type="http://schemas.openxmlformats.org/officeDocument/2006/relationships/image" Target="../media/image57.svg"/><Relationship Id="rId7" Type="http://schemas.openxmlformats.org/officeDocument/2006/relationships/image" Target="../media/image3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7.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7.svg"/><Relationship Id="rId5" Type="http://schemas.openxmlformats.org/officeDocument/2006/relationships/image" Target="../media/image40.sv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39.png"/><Relationship Id="rId9" Type="http://schemas.openxmlformats.org/officeDocument/2006/relationships/image" Target="../media/image35.sv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5.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646179" y="447164"/>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dirty="0"/>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TextBox 15"/>
          <p:cNvSpPr txBox="1"/>
          <p:nvPr/>
        </p:nvSpPr>
        <p:spPr>
          <a:xfrm>
            <a:off x="1028700" y="3391797"/>
            <a:ext cx="8727745" cy="3308598"/>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6DFF"/>
                </a:solidFill>
                <a:latin typeface="Dela Gothic One"/>
              </a:rPr>
              <a:t>Smart Receipt Management &amp;</a:t>
            </a:r>
            <a:endParaRPr lang="en-US" sz="7200" u="none" strike="noStrike" dirty="0">
              <a:solidFill>
                <a:srgbClr val="006DFF"/>
              </a:solidFill>
              <a:latin typeface="Dela Gothic One"/>
            </a:endParaRPr>
          </a:p>
          <a:p>
            <a:pPr marL="0" lvl="0" indent="0" algn="l">
              <a:lnSpc>
                <a:spcPts val="8640"/>
              </a:lnSpc>
              <a:spcBef>
                <a:spcPct val="0"/>
              </a:spcBef>
            </a:pPr>
            <a:r>
              <a:rPr lang="en-US" sz="7200" u="none" strike="noStrike" dirty="0">
                <a:solidFill>
                  <a:srgbClr val="FFFFFF"/>
                </a:solidFill>
                <a:latin typeface="Dela Gothic One"/>
              </a:rPr>
              <a:t>Extraction</a:t>
            </a:r>
          </a:p>
        </p:txBody>
      </p:sp>
      <p:grpSp>
        <p:nvGrpSpPr>
          <p:cNvPr id="21" name="Group 21"/>
          <p:cNvGrpSpPr/>
          <p:nvPr/>
        </p:nvGrpSpPr>
        <p:grpSpPr>
          <a:xfrm>
            <a:off x="17387375" y="7187354"/>
            <a:ext cx="262867" cy="26286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4946479" y="2146484"/>
            <a:ext cx="440758" cy="44075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9966553" y="7857739"/>
            <a:ext cx="509178" cy="50917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30" name="AutoShape 30"/>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31" name="TextBox 31"/>
          <p:cNvSpPr txBox="1"/>
          <p:nvPr/>
        </p:nvSpPr>
        <p:spPr>
          <a:xfrm>
            <a:off x="1028700" y="2006324"/>
            <a:ext cx="4138158" cy="638175"/>
          </a:xfrm>
          <a:prstGeom prst="rect">
            <a:avLst/>
          </a:prstGeom>
        </p:spPr>
        <p:txBody>
          <a:bodyPr lIns="0" tIns="0" rIns="0" bIns="0" rtlCol="0" anchor="t">
            <a:spAutoFit/>
          </a:bodyPr>
          <a:lstStyle/>
          <a:p>
            <a:pPr marL="0" lvl="0" indent="0" algn="l">
              <a:lnSpc>
                <a:spcPts val="5040"/>
              </a:lnSpc>
              <a:spcBef>
                <a:spcPct val="0"/>
              </a:spcBef>
            </a:pPr>
            <a:r>
              <a:rPr lang="en-US" sz="4200" dirty="0">
                <a:solidFill>
                  <a:srgbClr val="545454"/>
                </a:solidFill>
                <a:latin typeface="Dela Gothic One"/>
              </a:rPr>
              <a:t>WELCOME</a:t>
            </a:r>
          </a:p>
        </p:txBody>
      </p:sp>
      <p:sp>
        <p:nvSpPr>
          <p:cNvPr id="32" name="TextBox 32"/>
          <p:cNvSpPr txBox="1"/>
          <p:nvPr/>
        </p:nvSpPr>
        <p:spPr>
          <a:xfrm>
            <a:off x="1028700" y="595057"/>
            <a:ext cx="15060095" cy="246221"/>
          </a:xfrm>
          <a:prstGeom prst="rect">
            <a:avLst/>
          </a:prstGeom>
        </p:spPr>
        <p:txBody>
          <a:bodyPr lIns="0" tIns="0" rIns="0" bIns="0" rtlCol="0" anchor="t">
            <a:spAutoFit/>
          </a:bodyPr>
          <a:lstStyle/>
          <a:p>
            <a:pPr marL="0" lvl="0" indent="0" algn="l">
              <a:lnSpc>
                <a:spcPts val="2100"/>
              </a:lnSpc>
              <a:spcBef>
                <a:spcPct val="0"/>
              </a:spcBef>
            </a:pPr>
            <a:r>
              <a:rPr lang="en-US" sz="1500" dirty="0">
                <a:solidFill>
                  <a:srgbClr val="545454"/>
                </a:solidFill>
                <a:latin typeface="Open Sauce"/>
              </a:rPr>
              <a:t> 28/04/2024                                                                                                  Computer Science And System Engineering </a:t>
            </a:r>
            <a:endParaRPr lang="en-US" sz="1500" u="none" strike="noStrike" dirty="0">
              <a:solidFill>
                <a:srgbClr val="545454"/>
              </a:solidFill>
              <a:latin typeface="Open Sauce"/>
            </a:endParaRPr>
          </a:p>
        </p:txBody>
      </p:sp>
      <p:sp>
        <p:nvSpPr>
          <p:cNvPr id="33" name="TextBox 33"/>
          <p:cNvSpPr txBox="1"/>
          <p:nvPr/>
        </p:nvSpPr>
        <p:spPr>
          <a:xfrm>
            <a:off x="1028700" y="7979149"/>
            <a:ext cx="8276317" cy="515526"/>
          </a:xfrm>
          <a:prstGeom prst="rect">
            <a:avLst/>
          </a:prstGeom>
        </p:spPr>
        <p:txBody>
          <a:bodyPr lIns="0" tIns="0" rIns="0" bIns="0" rtlCol="0" anchor="t">
            <a:spAutoFit/>
          </a:bodyPr>
          <a:lstStyle/>
          <a:p>
            <a:pPr>
              <a:lnSpc>
                <a:spcPts val="2100"/>
              </a:lnSpc>
              <a:spcBef>
                <a:spcPct val="0"/>
              </a:spcBef>
            </a:pPr>
            <a:r>
              <a:rPr lang="en-US" sz="1600" dirty="0">
                <a:solidFill>
                  <a:srgbClr val="545454"/>
                </a:solidFill>
                <a:latin typeface="Open Sauce"/>
              </a:rPr>
              <a:t>Supervise by honorable Nivede Issur</a:t>
            </a:r>
          </a:p>
          <a:p>
            <a:pPr>
              <a:lnSpc>
                <a:spcPts val="2100"/>
              </a:lnSpc>
              <a:spcBef>
                <a:spcPct val="0"/>
              </a:spcBef>
            </a:pPr>
            <a:r>
              <a:rPr lang="en-US" sz="1500" dirty="0">
                <a:solidFill>
                  <a:srgbClr val="545454"/>
                </a:solidFill>
                <a:latin typeface="Open Sauce"/>
              </a:rPr>
              <a:t>CST3990 – Undergraduate Individual Project</a:t>
            </a:r>
          </a:p>
        </p:txBody>
      </p:sp>
      <p:sp>
        <p:nvSpPr>
          <p:cNvPr id="34" name="AutoShape 34"/>
          <p:cNvSpPr/>
          <p:nvPr/>
        </p:nvSpPr>
        <p:spPr>
          <a:xfrm>
            <a:off x="1028700" y="7631196"/>
            <a:ext cx="2824690" cy="0"/>
          </a:xfrm>
          <a:prstGeom prst="line">
            <a:avLst/>
          </a:prstGeom>
          <a:ln w="190500" cap="flat">
            <a:solidFill>
              <a:srgbClr val="006DFF"/>
            </a:solidFill>
            <a:prstDash val="solid"/>
            <a:headEnd type="none" w="sm" len="sm"/>
            <a:tailEnd type="none" w="sm" len="sm"/>
          </a:ln>
        </p:spPr>
        <p:txBody>
          <a:bodyPr/>
          <a:lstStyle/>
          <a:p>
            <a:endParaRPr lang="en-MU"/>
          </a:p>
        </p:txBody>
      </p:sp>
      <p:pic>
        <p:nvPicPr>
          <p:cNvPr id="36" name="Picture 35" descr="A cartoon of a paper with a calculator and money&#10;&#10;Description automatically generated">
            <a:extLst>
              <a:ext uri="{FF2B5EF4-FFF2-40B4-BE49-F238E27FC236}">
                <a16:creationId xmlns:a16="http://schemas.microsoft.com/office/drawing/2014/main" id="{1B45AFB4-B734-ECD6-5F4D-3D1EB6E9F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063" y="2146484"/>
            <a:ext cx="6501600" cy="6501600"/>
          </a:xfrm>
          <a:prstGeom prst="roundRect">
            <a:avLst/>
          </a:prstGeom>
          <a:ln>
            <a:solidFill>
              <a:schemeClr val="accent1"/>
            </a:solidFill>
          </a:ln>
          <a:effectLst>
            <a:softEdge rad="0"/>
          </a:effectLst>
        </p:spPr>
      </p:pic>
      <p:grpSp>
        <p:nvGrpSpPr>
          <p:cNvPr id="18" name="Group 18"/>
          <p:cNvGrpSpPr/>
          <p:nvPr/>
        </p:nvGrpSpPr>
        <p:grpSpPr>
          <a:xfrm>
            <a:off x="16999950" y="2525830"/>
            <a:ext cx="774850" cy="7748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sp>
        <p:nvSpPr>
          <p:cNvPr id="2" name="TextBox 2"/>
          <p:cNvSpPr txBox="1"/>
          <p:nvPr/>
        </p:nvSpPr>
        <p:spPr>
          <a:xfrm>
            <a:off x="1028700" y="895350"/>
            <a:ext cx="17259300" cy="3779520"/>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Dela Gothic One"/>
              </a:rPr>
              <a:t>2.INTRODUCTION TO CORPORATE STRATEGY CONSULTING</a:t>
            </a:r>
          </a:p>
        </p:txBody>
      </p:sp>
      <p:sp>
        <p:nvSpPr>
          <p:cNvPr id="3" name="TextBox 3"/>
          <p:cNvSpPr txBox="1"/>
          <p:nvPr/>
        </p:nvSpPr>
        <p:spPr>
          <a:xfrm>
            <a:off x="1028700" y="5511258"/>
            <a:ext cx="8955561" cy="16548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uce"/>
              </a:rPr>
              <a:t>Corporate strategy consulting involves providing advisory services to organizations seeking to enhance their competitiveness, profitability, and sustainability. Consultants in this field work closely with senior management to develop strategic plans, identify growth opportunities, and address critical business challenges. By leveraging their expertise in various industries and functional areas, consultants help clients formulate and execute strategies that drive long-term success.</a:t>
            </a:r>
          </a:p>
        </p:txBody>
      </p:sp>
      <p:grpSp>
        <p:nvGrpSpPr>
          <p:cNvPr id="4" name="Group 4"/>
          <p:cNvGrpSpPr/>
          <p:nvPr/>
        </p:nvGrpSpPr>
        <p:grpSpPr>
          <a:xfrm>
            <a:off x="16479696" y="8967532"/>
            <a:ext cx="872630" cy="581536"/>
            <a:chOff x="0" y="0"/>
            <a:chExt cx="1163506" cy="775382"/>
          </a:xfrm>
        </p:grpSpPr>
        <p:grpSp>
          <p:nvGrpSpPr>
            <p:cNvPr id="5" name="Group 5"/>
            <p:cNvGrpSpPr/>
            <p:nvPr/>
          </p:nvGrpSpPr>
          <p:grpSpPr>
            <a:xfrm>
              <a:off x="0" y="0"/>
              <a:ext cx="691399" cy="775382"/>
              <a:chOff x="0" y="0"/>
              <a:chExt cx="724764" cy="812800"/>
            </a:xfrm>
          </p:grpSpPr>
          <p:sp>
            <p:nvSpPr>
              <p:cNvPr id="6" name="Freeform 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7" name="TextBox 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8" name="Group 8"/>
            <p:cNvGrpSpPr/>
            <p:nvPr/>
          </p:nvGrpSpPr>
          <p:grpSpPr>
            <a:xfrm>
              <a:off x="157369" y="0"/>
              <a:ext cx="691399" cy="775382"/>
              <a:chOff x="0" y="0"/>
              <a:chExt cx="724764" cy="812800"/>
            </a:xfrm>
          </p:grpSpPr>
          <p:sp>
            <p:nvSpPr>
              <p:cNvPr id="9" name="Freeform 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0" name="TextBox 1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1" name="Group 11"/>
            <p:cNvGrpSpPr/>
            <p:nvPr/>
          </p:nvGrpSpPr>
          <p:grpSpPr>
            <a:xfrm>
              <a:off x="314738" y="0"/>
              <a:ext cx="691399" cy="775382"/>
              <a:chOff x="0" y="0"/>
              <a:chExt cx="724764" cy="812800"/>
            </a:xfrm>
          </p:grpSpPr>
          <p:sp>
            <p:nvSpPr>
              <p:cNvPr id="12" name="Freeform 12"/>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3" name="TextBox 13"/>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4" name="Group 14"/>
            <p:cNvGrpSpPr/>
            <p:nvPr/>
          </p:nvGrpSpPr>
          <p:grpSpPr>
            <a:xfrm>
              <a:off x="472108" y="0"/>
              <a:ext cx="691399" cy="775382"/>
              <a:chOff x="0" y="0"/>
              <a:chExt cx="724764" cy="812800"/>
            </a:xfrm>
          </p:grpSpPr>
          <p:sp>
            <p:nvSpPr>
              <p:cNvPr id="15" name="Freeform 15"/>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6" name="TextBox 16"/>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grpSp>
        <p:nvGrpSpPr>
          <p:cNvPr id="17" name="Group 17"/>
          <p:cNvGrpSpPr/>
          <p:nvPr/>
        </p:nvGrpSpPr>
        <p:grpSpPr>
          <a:xfrm>
            <a:off x="16479696" y="1028700"/>
            <a:ext cx="872630" cy="581536"/>
            <a:chOff x="0" y="0"/>
            <a:chExt cx="1163506" cy="775382"/>
          </a:xfrm>
        </p:grpSpPr>
        <p:grpSp>
          <p:nvGrpSpPr>
            <p:cNvPr id="18" name="Group 18"/>
            <p:cNvGrpSpPr/>
            <p:nvPr/>
          </p:nvGrpSpPr>
          <p:grpSpPr>
            <a:xfrm>
              <a:off x="0" y="0"/>
              <a:ext cx="691399" cy="775382"/>
              <a:chOff x="0" y="0"/>
              <a:chExt cx="724764" cy="812800"/>
            </a:xfrm>
          </p:grpSpPr>
          <p:sp>
            <p:nvSpPr>
              <p:cNvPr id="19" name="Freeform 1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0" name="TextBox 2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1" name="Group 21"/>
            <p:cNvGrpSpPr/>
            <p:nvPr/>
          </p:nvGrpSpPr>
          <p:grpSpPr>
            <a:xfrm>
              <a:off x="157369" y="0"/>
              <a:ext cx="691399" cy="775382"/>
              <a:chOff x="0" y="0"/>
              <a:chExt cx="724764" cy="812800"/>
            </a:xfrm>
          </p:grpSpPr>
          <p:sp>
            <p:nvSpPr>
              <p:cNvPr id="22" name="Freeform 22"/>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3" name="TextBox 23"/>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4" name="Group 24"/>
            <p:cNvGrpSpPr/>
            <p:nvPr/>
          </p:nvGrpSpPr>
          <p:grpSpPr>
            <a:xfrm>
              <a:off x="314738" y="0"/>
              <a:ext cx="691399" cy="775382"/>
              <a:chOff x="0" y="0"/>
              <a:chExt cx="724764" cy="812800"/>
            </a:xfrm>
          </p:grpSpPr>
          <p:sp>
            <p:nvSpPr>
              <p:cNvPr id="25" name="Freeform 25"/>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6" name="TextBox 26"/>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7" name="Group 27"/>
            <p:cNvGrpSpPr/>
            <p:nvPr/>
          </p:nvGrpSpPr>
          <p:grpSpPr>
            <a:xfrm>
              <a:off x="472108" y="0"/>
              <a:ext cx="691399" cy="775382"/>
              <a:chOff x="0" y="0"/>
              <a:chExt cx="724764" cy="812800"/>
            </a:xfrm>
          </p:grpSpPr>
          <p:sp>
            <p:nvSpPr>
              <p:cNvPr id="28" name="Freeform 28"/>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9" name="TextBox 29"/>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30" name="AutoShape 30"/>
          <p:cNvSpPr/>
          <p:nvPr/>
        </p:nvSpPr>
        <p:spPr>
          <a:xfrm>
            <a:off x="-152400" y="8528143"/>
            <a:ext cx="18440400" cy="0"/>
          </a:xfrm>
          <a:prstGeom prst="line">
            <a:avLst/>
          </a:prstGeom>
          <a:ln w="19050" cap="flat">
            <a:solidFill>
              <a:srgbClr val="FFFFFF"/>
            </a:solidFill>
            <a:prstDash val="solid"/>
            <a:headEnd type="none" w="sm" len="sm"/>
            <a:tailEnd type="none" w="sm" len="sm"/>
          </a:ln>
        </p:spPr>
        <p:txBody>
          <a:bodyPr/>
          <a:lstStyle/>
          <a:p>
            <a:endParaRPr lang="en-MU"/>
          </a:p>
        </p:txBody>
      </p:sp>
      <p:sp>
        <p:nvSpPr>
          <p:cNvPr id="31" name="TextBox 31"/>
          <p:cNvSpPr txBox="1"/>
          <p:nvPr/>
        </p:nvSpPr>
        <p:spPr>
          <a:xfrm>
            <a:off x="1028700" y="9115425"/>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Open Sauce"/>
              </a:rPr>
              <a:t> 01/02/2025                                                                                                  </a:t>
            </a:r>
            <a:r>
              <a:rPr lang="en-US" sz="1500" u="none" strike="noStrike">
                <a:solidFill>
                  <a:srgbClr val="FFFFFF"/>
                </a:solidFill>
                <a:latin typeface="Open Sauce"/>
              </a:rPr>
              <a:t>WWW.CONSULTING-CENTR.COM                                 </a:t>
            </a:r>
          </a:p>
        </p:txBody>
      </p:sp>
      <p:grpSp>
        <p:nvGrpSpPr>
          <p:cNvPr id="32" name="Group 32"/>
          <p:cNvGrpSpPr/>
          <p:nvPr/>
        </p:nvGrpSpPr>
        <p:grpSpPr>
          <a:xfrm>
            <a:off x="15485117" y="5264563"/>
            <a:ext cx="569591" cy="56959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1369950" y="4573909"/>
            <a:ext cx="374314" cy="37431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4545330"/>
            <a:ext cx="3267449" cy="4527800"/>
            <a:chOff x="0" y="0"/>
            <a:chExt cx="4734560" cy="6560820"/>
          </a:xfrm>
        </p:grpSpPr>
        <p:sp>
          <p:nvSpPr>
            <p:cNvPr id="3" name="Freeform 3"/>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txBody>
            <a:bodyPr/>
            <a:lstStyle/>
            <a:p>
              <a:endParaRPr lang="en-MU"/>
            </a:p>
          </p:txBody>
        </p:sp>
        <p:sp>
          <p:nvSpPr>
            <p:cNvPr id="4" name="Freeform 4"/>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txBody>
            <a:bodyPr/>
            <a:lstStyle/>
            <a:p>
              <a:endParaRPr lang="en-MU"/>
            </a:p>
          </p:txBody>
        </p:sp>
        <p:sp>
          <p:nvSpPr>
            <p:cNvPr id="5" name="Freeform 5"/>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44633" r="-117136"/>
              </a:stretch>
            </a:blipFill>
          </p:spPr>
          <p:txBody>
            <a:bodyPr/>
            <a:lstStyle/>
            <a:p>
              <a:r>
                <a:rPr lang="en-MU" dirty="0"/>
                <a:t>   </a:t>
              </a:r>
            </a:p>
          </p:txBody>
        </p:sp>
        <p:sp>
          <p:nvSpPr>
            <p:cNvPr id="6" name="Freeform 6"/>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txBody>
            <a:bodyPr/>
            <a:lstStyle/>
            <a:p>
              <a:endParaRPr lang="en-MU"/>
            </a:p>
          </p:txBody>
        </p:sp>
        <p:sp>
          <p:nvSpPr>
            <p:cNvPr id="7" name="Freeform 7"/>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txBody>
            <a:bodyPr/>
            <a:lstStyle/>
            <a:p>
              <a:endParaRPr lang="en-MU"/>
            </a:p>
          </p:txBody>
        </p:sp>
        <p:sp>
          <p:nvSpPr>
            <p:cNvPr id="8" name="Freeform 8"/>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txBody>
            <a:bodyPr/>
            <a:lstStyle/>
            <a:p>
              <a:endParaRPr lang="en-MU"/>
            </a:p>
          </p:txBody>
        </p:sp>
        <p:sp>
          <p:nvSpPr>
            <p:cNvPr id="9" name="Freeform 9"/>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txBody>
            <a:bodyPr/>
            <a:lstStyle/>
            <a:p>
              <a:endParaRPr lang="en-MU"/>
            </a:p>
          </p:txBody>
        </p:sp>
        <p:sp>
          <p:nvSpPr>
            <p:cNvPr id="10" name="Freeform 10"/>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txBody>
            <a:bodyPr/>
            <a:lstStyle/>
            <a:p>
              <a:endParaRPr lang="en-MU"/>
            </a:p>
          </p:txBody>
        </p:sp>
        <p:sp>
          <p:nvSpPr>
            <p:cNvPr id="11" name="Freeform 11"/>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MU"/>
            </a:p>
          </p:txBody>
        </p:sp>
        <p:sp>
          <p:nvSpPr>
            <p:cNvPr id="12" name="Freeform 12"/>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MU"/>
            </a:p>
          </p:txBody>
        </p:sp>
        <p:sp>
          <p:nvSpPr>
            <p:cNvPr id="13" name="Freeform 13"/>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txBody>
            <a:bodyPr/>
            <a:lstStyle/>
            <a:p>
              <a:endParaRPr lang="en-MU"/>
            </a:p>
          </p:txBody>
        </p:sp>
      </p:grpSp>
      <p:sp>
        <p:nvSpPr>
          <p:cNvPr id="14" name="TextBox 14"/>
          <p:cNvSpPr txBox="1"/>
          <p:nvPr/>
        </p:nvSpPr>
        <p:spPr>
          <a:xfrm>
            <a:off x="1028700" y="1508760"/>
            <a:ext cx="19859817" cy="2503170"/>
          </a:xfrm>
          <a:prstGeom prst="rect">
            <a:avLst/>
          </a:prstGeom>
        </p:spPr>
        <p:txBody>
          <a:bodyPr lIns="0" tIns="0" rIns="0" bIns="0" rtlCol="0" anchor="t">
            <a:spAutoFit/>
          </a:bodyPr>
          <a:lstStyle/>
          <a:p>
            <a:pPr>
              <a:lnSpc>
                <a:spcPts val="10080"/>
              </a:lnSpc>
              <a:spcBef>
                <a:spcPct val="0"/>
              </a:spcBef>
            </a:pPr>
            <a:r>
              <a:rPr lang="en-US" sz="7200">
                <a:solidFill>
                  <a:srgbClr val="006DFF"/>
                </a:solidFill>
                <a:latin typeface="Dela Gothic One"/>
              </a:rPr>
              <a:t>3.THE ROLE OF CONSUL-</a:t>
            </a:r>
          </a:p>
          <a:p>
            <a:pPr>
              <a:lnSpc>
                <a:spcPts val="10080"/>
              </a:lnSpc>
              <a:spcBef>
                <a:spcPct val="0"/>
              </a:spcBef>
            </a:pPr>
            <a:r>
              <a:rPr lang="en-US" sz="7200">
                <a:solidFill>
                  <a:srgbClr val="006DFF"/>
                </a:solidFill>
                <a:latin typeface="Dela Gothic One"/>
              </a:rPr>
              <a:t>TING</a:t>
            </a:r>
            <a:r>
              <a:rPr lang="en-US" sz="7200">
                <a:solidFill>
                  <a:srgbClr val="FFFFFF"/>
                </a:solidFill>
                <a:latin typeface="Dela Gothic One"/>
              </a:rPr>
              <a:t> IN STRATEGY</a:t>
            </a:r>
          </a:p>
        </p:txBody>
      </p:sp>
      <p:grpSp>
        <p:nvGrpSpPr>
          <p:cNvPr id="15" name="Group 15"/>
          <p:cNvGrpSpPr/>
          <p:nvPr/>
        </p:nvGrpSpPr>
        <p:grpSpPr>
          <a:xfrm>
            <a:off x="16554125" y="404049"/>
            <a:ext cx="872630" cy="581536"/>
            <a:chOff x="0" y="0"/>
            <a:chExt cx="1163506" cy="775382"/>
          </a:xfrm>
        </p:grpSpPr>
        <p:grpSp>
          <p:nvGrpSpPr>
            <p:cNvPr id="16" name="Group 16"/>
            <p:cNvGrpSpPr/>
            <p:nvPr/>
          </p:nvGrpSpPr>
          <p:grpSpPr>
            <a:xfrm>
              <a:off x="0" y="0"/>
              <a:ext cx="691399" cy="775382"/>
              <a:chOff x="0" y="0"/>
              <a:chExt cx="724764" cy="812800"/>
            </a:xfrm>
          </p:grpSpPr>
          <p:sp>
            <p:nvSpPr>
              <p:cNvPr id="17" name="Freeform 1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8" name="TextBox 1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9" name="Group 19"/>
            <p:cNvGrpSpPr/>
            <p:nvPr/>
          </p:nvGrpSpPr>
          <p:grpSpPr>
            <a:xfrm>
              <a:off x="157369" y="0"/>
              <a:ext cx="691399" cy="775382"/>
              <a:chOff x="0" y="0"/>
              <a:chExt cx="724764" cy="812800"/>
            </a:xfrm>
          </p:grpSpPr>
          <p:sp>
            <p:nvSpPr>
              <p:cNvPr id="20" name="Freeform 2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1" name="TextBox 2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2" name="Group 22"/>
            <p:cNvGrpSpPr/>
            <p:nvPr/>
          </p:nvGrpSpPr>
          <p:grpSpPr>
            <a:xfrm>
              <a:off x="314738" y="0"/>
              <a:ext cx="691399" cy="775382"/>
              <a:chOff x="0" y="0"/>
              <a:chExt cx="724764" cy="812800"/>
            </a:xfrm>
          </p:grpSpPr>
          <p:sp>
            <p:nvSpPr>
              <p:cNvPr id="23" name="Freeform 2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4" name="TextBox 2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5" name="Group 25"/>
            <p:cNvGrpSpPr/>
            <p:nvPr/>
          </p:nvGrpSpPr>
          <p:grpSpPr>
            <a:xfrm>
              <a:off x="472108" y="0"/>
              <a:ext cx="691399" cy="775382"/>
              <a:chOff x="0" y="0"/>
              <a:chExt cx="724764" cy="812800"/>
            </a:xfrm>
          </p:grpSpPr>
          <p:sp>
            <p:nvSpPr>
              <p:cNvPr id="26" name="Freeform 2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7" name="TextBox 2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28" name="AutoShape 28"/>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29" name="TextBox 29"/>
          <p:cNvSpPr txBox="1"/>
          <p:nvPr/>
        </p:nvSpPr>
        <p:spPr>
          <a:xfrm>
            <a:off x="1335261" y="551942"/>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sp>
        <p:nvSpPr>
          <p:cNvPr id="30" name="TextBox 30"/>
          <p:cNvSpPr txBox="1"/>
          <p:nvPr/>
        </p:nvSpPr>
        <p:spPr>
          <a:xfrm>
            <a:off x="4753861" y="4792980"/>
            <a:ext cx="9888101" cy="1654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Open Sauce"/>
              </a:rPr>
              <a:t>Consulting firms play a vital role in corporate strategy by offering objective insights, specialized expertise, and strategic guidance to organizations across industries. Consultants bring fresh perspectives, industry benchmarks, and best practices to the table, helping clients identify untapped opportunities, overcome challenges, and stay ahead of the competition. Their independent viewpoint and analytical rigor enable companies to make informed decisions and execute strategies with confidence.</a:t>
            </a:r>
          </a:p>
        </p:txBody>
      </p:sp>
      <p:sp>
        <p:nvSpPr>
          <p:cNvPr id="31" name="TextBox 31"/>
          <p:cNvSpPr txBox="1"/>
          <p:nvPr/>
        </p:nvSpPr>
        <p:spPr>
          <a:xfrm>
            <a:off x="4753861" y="6962140"/>
            <a:ext cx="9888101" cy="1654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Open Sauce"/>
              </a:rPr>
              <a:t>Consulting firms play a vital role in corporate strategy by offering objective insights, specialized expertise, and strategic guidance to organizations across industries. Consultants bring fresh perspectives, industry benchmarks, and best practices to the table, helping clients identify untapped opportunities, overcome challenges, and stay ahead of the competition. Their independent viewpoint and analytical rigor enable companies to make informed decisions and execute strategies with confidence.</a:t>
            </a:r>
          </a:p>
        </p:txBody>
      </p:sp>
      <p:grpSp>
        <p:nvGrpSpPr>
          <p:cNvPr id="32" name="Group 32"/>
          <p:cNvGrpSpPr/>
          <p:nvPr/>
        </p:nvGrpSpPr>
        <p:grpSpPr>
          <a:xfrm>
            <a:off x="16088795" y="3398809"/>
            <a:ext cx="613121" cy="61312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1180925" y="9169400"/>
            <a:ext cx="284796" cy="28479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0" y="3037772"/>
            <a:ext cx="9115522" cy="6220528"/>
            <a:chOff x="0" y="0"/>
            <a:chExt cx="12154030" cy="8294038"/>
          </a:xfrm>
        </p:grpSpPr>
        <p:pic>
          <p:nvPicPr>
            <p:cNvPr id="3" name="Picture 3"/>
            <p:cNvPicPr>
              <a:picLocks noChangeAspect="1"/>
            </p:cNvPicPr>
            <p:nvPr/>
          </p:nvPicPr>
          <p:blipFill>
            <a:blip r:embed="rId2"/>
            <a:srcRect l="34068" r="34068"/>
            <a:stretch>
              <a:fillRect/>
            </a:stretch>
          </p:blipFill>
          <p:spPr>
            <a:xfrm>
              <a:off x="0" y="0"/>
              <a:ext cx="3966677" cy="8294038"/>
            </a:xfrm>
            <a:prstGeom prst="rect">
              <a:avLst/>
            </a:prstGeom>
          </p:spPr>
        </p:pic>
        <p:pic>
          <p:nvPicPr>
            <p:cNvPr id="4" name="Picture 4"/>
            <p:cNvPicPr>
              <a:picLocks noChangeAspect="1"/>
            </p:cNvPicPr>
            <p:nvPr/>
          </p:nvPicPr>
          <p:blipFill>
            <a:blip r:embed="rId3"/>
            <a:srcRect l="14108" r="14108"/>
            <a:stretch>
              <a:fillRect/>
            </a:stretch>
          </p:blipFill>
          <p:spPr>
            <a:xfrm>
              <a:off x="4093677" y="0"/>
              <a:ext cx="3966677" cy="8294038"/>
            </a:xfrm>
            <a:prstGeom prst="rect">
              <a:avLst/>
            </a:prstGeom>
          </p:spPr>
        </p:pic>
        <p:pic>
          <p:nvPicPr>
            <p:cNvPr id="5" name="Picture 5"/>
            <p:cNvPicPr>
              <a:picLocks noChangeAspect="1"/>
            </p:cNvPicPr>
            <p:nvPr/>
          </p:nvPicPr>
          <p:blipFill>
            <a:blip r:embed="rId4"/>
            <a:srcRect l="14108" r="14108"/>
            <a:stretch>
              <a:fillRect/>
            </a:stretch>
          </p:blipFill>
          <p:spPr>
            <a:xfrm>
              <a:off x="8187353" y="0"/>
              <a:ext cx="3966677" cy="8294038"/>
            </a:xfrm>
            <a:prstGeom prst="rect">
              <a:avLst/>
            </a:prstGeom>
          </p:spPr>
        </p:pic>
      </p:grpSp>
      <p:grpSp>
        <p:nvGrpSpPr>
          <p:cNvPr id="6" name="Group 6"/>
          <p:cNvGrpSpPr/>
          <p:nvPr/>
        </p:nvGrpSpPr>
        <p:grpSpPr>
          <a:xfrm>
            <a:off x="9215134" y="3037772"/>
            <a:ext cx="9072866" cy="6220528"/>
            <a:chOff x="0" y="0"/>
            <a:chExt cx="12097154" cy="8294038"/>
          </a:xfrm>
        </p:grpSpPr>
        <p:pic>
          <p:nvPicPr>
            <p:cNvPr id="7" name="Picture 7"/>
            <p:cNvPicPr>
              <a:picLocks noChangeAspect="1"/>
            </p:cNvPicPr>
            <p:nvPr/>
          </p:nvPicPr>
          <p:blipFill>
            <a:blip r:embed="rId5"/>
            <a:srcRect l="14279" r="14279"/>
            <a:stretch>
              <a:fillRect/>
            </a:stretch>
          </p:blipFill>
          <p:spPr>
            <a:xfrm>
              <a:off x="0" y="0"/>
              <a:ext cx="3947718" cy="8294038"/>
            </a:xfrm>
            <a:prstGeom prst="rect">
              <a:avLst/>
            </a:prstGeom>
          </p:spPr>
        </p:pic>
        <p:pic>
          <p:nvPicPr>
            <p:cNvPr id="8" name="Picture 8"/>
            <p:cNvPicPr>
              <a:picLocks noChangeAspect="1"/>
            </p:cNvPicPr>
            <p:nvPr/>
          </p:nvPicPr>
          <p:blipFill>
            <a:blip r:embed="rId6"/>
            <a:srcRect l="14279" r="14279"/>
            <a:stretch>
              <a:fillRect/>
            </a:stretch>
          </p:blipFill>
          <p:spPr>
            <a:xfrm>
              <a:off x="4074718" y="0"/>
              <a:ext cx="3947718" cy="8294038"/>
            </a:xfrm>
            <a:prstGeom prst="rect">
              <a:avLst/>
            </a:prstGeom>
          </p:spPr>
        </p:pic>
        <p:pic>
          <p:nvPicPr>
            <p:cNvPr id="9" name="Picture 9"/>
            <p:cNvPicPr>
              <a:picLocks noChangeAspect="1"/>
            </p:cNvPicPr>
            <p:nvPr/>
          </p:nvPicPr>
          <p:blipFill>
            <a:blip r:embed="rId7"/>
            <a:srcRect l="14279" r="14279"/>
            <a:stretch>
              <a:fillRect/>
            </a:stretch>
          </p:blipFill>
          <p:spPr>
            <a:xfrm>
              <a:off x="8149436" y="0"/>
              <a:ext cx="3947718" cy="8294038"/>
            </a:xfrm>
            <a:prstGeom prst="rect">
              <a:avLst/>
            </a:prstGeom>
          </p:spPr>
        </p:pic>
      </p:grpSp>
      <p:sp>
        <p:nvSpPr>
          <p:cNvPr id="10" name="TextBox 10"/>
          <p:cNvSpPr txBox="1"/>
          <p:nvPr/>
        </p:nvSpPr>
        <p:spPr>
          <a:xfrm>
            <a:off x="1028700" y="783029"/>
            <a:ext cx="11342138" cy="1095375"/>
          </a:xfrm>
          <a:prstGeom prst="rect">
            <a:avLst/>
          </a:prstGeom>
        </p:spPr>
        <p:txBody>
          <a:bodyPr lIns="0" tIns="0" rIns="0" bIns="0" rtlCol="0" anchor="t">
            <a:spAutoFit/>
          </a:bodyPr>
          <a:lstStyle/>
          <a:p>
            <a:pPr algn="just">
              <a:lnSpc>
                <a:spcPts val="8640"/>
              </a:lnSpc>
            </a:pPr>
            <a:r>
              <a:rPr lang="en-US" sz="7200">
                <a:solidFill>
                  <a:srgbClr val="FFFFFF"/>
                </a:solidFill>
                <a:latin typeface="Dela Gothic One"/>
              </a:rPr>
              <a:t>GALLERY IMAGE</a:t>
            </a:r>
          </a:p>
        </p:txBody>
      </p:sp>
      <p:sp>
        <p:nvSpPr>
          <p:cNvPr id="11" name="TextBox 11"/>
          <p:cNvSpPr txBox="1"/>
          <p:nvPr/>
        </p:nvSpPr>
        <p:spPr>
          <a:xfrm>
            <a:off x="1028700" y="2028119"/>
            <a:ext cx="13054070" cy="246380"/>
          </a:xfrm>
          <a:prstGeom prst="rect">
            <a:avLst/>
          </a:prstGeom>
        </p:spPr>
        <p:txBody>
          <a:bodyPr lIns="0" tIns="0" rIns="0" bIns="0" rtlCol="0" anchor="t">
            <a:spAutoFit/>
          </a:bodyPr>
          <a:lstStyle/>
          <a:p>
            <a:pPr>
              <a:lnSpc>
                <a:spcPts val="2080"/>
              </a:lnSpc>
            </a:pPr>
            <a:r>
              <a:rPr lang="en-US" sz="1600">
                <a:solidFill>
                  <a:srgbClr val="FFFFFF"/>
                </a:solidFill>
                <a:latin typeface="Open Sauce"/>
              </a:rPr>
              <a:t>What can you say about your projects? Share it here!</a:t>
            </a:r>
          </a:p>
        </p:txBody>
      </p:sp>
      <p:grpSp>
        <p:nvGrpSpPr>
          <p:cNvPr id="12" name="Group 12"/>
          <p:cNvGrpSpPr/>
          <p:nvPr/>
        </p:nvGrpSpPr>
        <p:grpSpPr>
          <a:xfrm>
            <a:off x="14082770" y="783029"/>
            <a:ext cx="491341" cy="4913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5363748" y="3947818"/>
            <a:ext cx="245671" cy="2456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943608" y="6107059"/>
            <a:ext cx="4308266" cy="828490"/>
            <a:chOff x="0" y="0"/>
            <a:chExt cx="2113338" cy="406400"/>
          </a:xfrm>
        </p:grpSpPr>
        <p:sp>
          <p:nvSpPr>
            <p:cNvPr id="3" name="Freeform 3"/>
            <p:cNvSpPr/>
            <p:nvPr/>
          </p:nvSpPr>
          <p:spPr>
            <a:xfrm>
              <a:off x="0" y="0"/>
              <a:ext cx="2113337" cy="406400"/>
            </a:xfrm>
            <a:custGeom>
              <a:avLst/>
              <a:gdLst/>
              <a:ahLst/>
              <a:cxnLst/>
              <a:rect l="l" t="t" r="r" b="b"/>
              <a:pathLst>
                <a:path w="2113337" h="406400">
                  <a:moveTo>
                    <a:pt x="1910137" y="0"/>
                  </a:moveTo>
                  <a:cubicBezTo>
                    <a:pt x="2022362" y="0"/>
                    <a:pt x="2113337" y="90976"/>
                    <a:pt x="2113337" y="203200"/>
                  </a:cubicBezTo>
                  <a:cubicBezTo>
                    <a:pt x="2113337" y="315424"/>
                    <a:pt x="2022362" y="406400"/>
                    <a:pt x="19101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006DFF"/>
              </a:solidFill>
              <a:prstDash val="solid"/>
              <a:miter/>
            </a:ln>
          </p:spPr>
          <p:txBody>
            <a:bodyPr/>
            <a:lstStyle/>
            <a:p>
              <a:endParaRPr lang="en-MU"/>
            </a:p>
          </p:txBody>
        </p:sp>
        <p:sp>
          <p:nvSpPr>
            <p:cNvPr id="4" name="TextBox 4"/>
            <p:cNvSpPr txBox="1"/>
            <p:nvPr/>
          </p:nvSpPr>
          <p:spPr>
            <a:xfrm>
              <a:off x="0" y="-47625"/>
              <a:ext cx="2113338" cy="454025"/>
            </a:xfrm>
            <a:prstGeom prst="rect">
              <a:avLst/>
            </a:prstGeom>
          </p:spPr>
          <p:txBody>
            <a:bodyPr lIns="50800" tIns="50800" rIns="50800" bIns="50800" rtlCol="0" anchor="ctr"/>
            <a:lstStyle/>
            <a:p>
              <a:pPr algn="ctr">
                <a:lnSpc>
                  <a:spcPts val="3709"/>
                </a:lnSpc>
              </a:pPr>
              <a:endParaRPr/>
            </a:p>
          </p:txBody>
        </p:sp>
      </p:grpSp>
      <p:grpSp>
        <p:nvGrpSpPr>
          <p:cNvPr id="5" name="Group 5"/>
          <p:cNvGrpSpPr/>
          <p:nvPr/>
        </p:nvGrpSpPr>
        <p:grpSpPr>
          <a:xfrm>
            <a:off x="10904982" y="6000279"/>
            <a:ext cx="4308266" cy="828490"/>
            <a:chOff x="0" y="0"/>
            <a:chExt cx="2113338" cy="406400"/>
          </a:xfrm>
        </p:grpSpPr>
        <p:sp>
          <p:nvSpPr>
            <p:cNvPr id="6" name="Freeform 6"/>
            <p:cNvSpPr/>
            <p:nvPr/>
          </p:nvSpPr>
          <p:spPr>
            <a:xfrm>
              <a:off x="0" y="0"/>
              <a:ext cx="2113337" cy="406400"/>
            </a:xfrm>
            <a:custGeom>
              <a:avLst/>
              <a:gdLst/>
              <a:ahLst/>
              <a:cxnLst/>
              <a:rect l="l" t="t" r="r" b="b"/>
              <a:pathLst>
                <a:path w="2113337" h="406400">
                  <a:moveTo>
                    <a:pt x="1910137" y="0"/>
                  </a:moveTo>
                  <a:cubicBezTo>
                    <a:pt x="2022362" y="0"/>
                    <a:pt x="2113337" y="90976"/>
                    <a:pt x="2113337" y="203200"/>
                  </a:cubicBezTo>
                  <a:cubicBezTo>
                    <a:pt x="2113337" y="315424"/>
                    <a:pt x="2022362" y="406400"/>
                    <a:pt x="19101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006DFF"/>
              </a:solidFill>
              <a:prstDash val="solid"/>
              <a:miter/>
            </a:ln>
          </p:spPr>
          <p:txBody>
            <a:bodyPr/>
            <a:lstStyle/>
            <a:p>
              <a:endParaRPr lang="en-MU"/>
            </a:p>
          </p:txBody>
        </p:sp>
        <p:sp>
          <p:nvSpPr>
            <p:cNvPr id="7" name="TextBox 7"/>
            <p:cNvSpPr txBox="1"/>
            <p:nvPr/>
          </p:nvSpPr>
          <p:spPr>
            <a:xfrm>
              <a:off x="0" y="-47625"/>
              <a:ext cx="2113338" cy="454025"/>
            </a:xfrm>
            <a:prstGeom prst="rect">
              <a:avLst/>
            </a:prstGeom>
          </p:spPr>
          <p:txBody>
            <a:bodyPr lIns="50800" tIns="50800" rIns="50800" bIns="50800" rtlCol="0" anchor="ctr"/>
            <a:lstStyle/>
            <a:p>
              <a:pPr algn="ctr">
                <a:lnSpc>
                  <a:spcPts val="3709"/>
                </a:lnSpc>
              </a:pPr>
              <a:endParaRPr/>
            </a:p>
          </p:txBody>
        </p:sp>
      </p:grpSp>
      <p:pic>
        <p:nvPicPr>
          <p:cNvPr id="8" name="Picture 8"/>
          <p:cNvPicPr>
            <a:picLocks noChangeAspect="1"/>
          </p:cNvPicPr>
          <p:nvPr/>
        </p:nvPicPr>
        <p:blipFill>
          <a:blip r:embed="rId2"/>
          <a:stretch>
            <a:fillRect/>
          </a:stretch>
        </p:blipFill>
        <p:spPr>
          <a:xfrm>
            <a:off x="693020" y="5873627"/>
            <a:ext cx="4527520" cy="1295356"/>
          </a:xfrm>
          <a:prstGeom prst="rect">
            <a:avLst/>
          </a:prstGeom>
        </p:spPr>
      </p:pic>
      <p:pic>
        <p:nvPicPr>
          <p:cNvPr id="9" name="Picture 9"/>
          <p:cNvPicPr>
            <a:picLocks noChangeAspect="1"/>
          </p:cNvPicPr>
          <p:nvPr/>
        </p:nvPicPr>
        <p:blipFill>
          <a:blip r:embed="rId3"/>
          <a:stretch>
            <a:fillRect/>
          </a:stretch>
        </p:blipFill>
        <p:spPr>
          <a:xfrm>
            <a:off x="10687314" y="5767557"/>
            <a:ext cx="4518979" cy="1293932"/>
          </a:xfrm>
          <a:prstGeom prst="rect">
            <a:avLst/>
          </a:prstGeom>
        </p:spPr>
      </p:pic>
      <p:sp>
        <p:nvSpPr>
          <p:cNvPr id="10" name="TextBox 10"/>
          <p:cNvSpPr txBox="1"/>
          <p:nvPr/>
        </p:nvSpPr>
        <p:spPr>
          <a:xfrm>
            <a:off x="1011785" y="7340527"/>
            <a:ext cx="3538878" cy="1369059"/>
          </a:xfrm>
          <a:prstGeom prst="rect">
            <a:avLst/>
          </a:prstGeom>
        </p:spPr>
        <p:txBody>
          <a:bodyPr lIns="0" tIns="0" rIns="0" bIns="0" rtlCol="0" anchor="t">
            <a:spAutoFit/>
          </a:bodyPr>
          <a:lstStyle/>
          <a:p>
            <a:pPr marL="0" lvl="0" indent="0">
              <a:lnSpc>
                <a:spcPts val="2240"/>
              </a:lnSpc>
              <a:spcBef>
                <a:spcPct val="0"/>
              </a:spcBef>
            </a:pPr>
            <a:r>
              <a:rPr lang="en-US" sz="1600">
                <a:solidFill>
                  <a:srgbClr val="000000"/>
                </a:solidFill>
                <a:latin typeface="Open Sauce"/>
              </a:rPr>
              <a:t>Elaborate on thConsultants provide unbiased insights and recommendations, leveraging their industry expertise and best practices.e featured statistic.</a:t>
            </a:r>
          </a:p>
        </p:txBody>
      </p:sp>
      <p:sp>
        <p:nvSpPr>
          <p:cNvPr id="11" name="TextBox 11"/>
          <p:cNvSpPr txBox="1"/>
          <p:nvPr/>
        </p:nvSpPr>
        <p:spPr>
          <a:xfrm>
            <a:off x="11063896" y="7340527"/>
            <a:ext cx="3308744" cy="1369059"/>
          </a:xfrm>
          <a:prstGeom prst="rect">
            <a:avLst/>
          </a:prstGeom>
        </p:spPr>
        <p:txBody>
          <a:bodyPr lIns="0" tIns="0" rIns="0" bIns="0" rtlCol="0" anchor="t">
            <a:spAutoFit/>
          </a:bodyPr>
          <a:lstStyle/>
          <a:p>
            <a:pPr marL="0" lvl="0" indent="0">
              <a:lnSpc>
                <a:spcPts val="2240"/>
              </a:lnSpc>
              <a:spcBef>
                <a:spcPct val="0"/>
              </a:spcBef>
            </a:pPr>
            <a:r>
              <a:rPr lang="en-US" sz="1600">
                <a:solidFill>
                  <a:srgbClr val="000000"/>
                </a:solidFill>
                <a:latin typeface="Open Sauce"/>
              </a:rPr>
              <a:t> Consultants help identify and mitigate risks associated with strategic decisions, enhancing the organization's resilience to market uncertainties.</a:t>
            </a:r>
          </a:p>
        </p:txBody>
      </p:sp>
      <p:sp>
        <p:nvSpPr>
          <p:cNvPr id="12" name="TextBox 12"/>
          <p:cNvSpPr txBox="1"/>
          <p:nvPr/>
        </p:nvSpPr>
        <p:spPr>
          <a:xfrm>
            <a:off x="1070313" y="1917229"/>
            <a:ext cx="16247515" cy="2190750"/>
          </a:xfrm>
          <a:prstGeom prst="rect">
            <a:avLst/>
          </a:prstGeom>
        </p:spPr>
        <p:txBody>
          <a:bodyPr lIns="0" tIns="0" rIns="0" bIns="0" rtlCol="0" anchor="t">
            <a:spAutoFit/>
          </a:bodyPr>
          <a:lstStyle/>
          <a:p>
            <a:pPr>
              <a:lnSpc>
                <a:spcPts val="8640"/>
              </a:lnSpc>
            </a:pPr>
            <a:r>
              <a:rPr lang="en-US" sz="7200">
                <a:solidFill>
                  <a:srgbClr val="006DFF"/>
                </a:solidFill>
                <a:latin typeface="Dela Gothic One"/>
              </a:rPr>
              <a:t> PROCENT CORPORATE STRATEGY</a:t>
            </a:r>
          </a:p>
        </p:txBody>
      </p:sp>
      <p:sp>
        <p:nvSpPr>
          <p:cNvPr id="13" name="TextBox 13"/>
          <p:cNvSpPr txBox="1"/>
          <p:nvPr/>
        </p:nvSpPr>
        <p:spPr>
          <a:xfrm>
            <a:off x="1028700" y="4812829"/>
            <a:ext cx="7894042" cy="587375"/>
          </a:xfrm>
          <a:prstGeom prst="rect">
            <a:avLst/>
          </a:prstGeom>
        </p:spPr>
        <p:txBody>
          <a:bodyPr lIns="0" tIns="0" rIns="0" bIns="0" rtlCol="0" anchor="t">
            <a:spAutoFit/>
          </a:bodyPr>
          <a:lstStyle/>
          <a:p>
            <a:pPr algn="ctr">
              <a:lnSpc>
                <a:spcPts val="4899"/>
              </a:lnSpc>
              <a:spcBef>
                <a:spcPct val="0"/>
              </a:spcBef>
            </a:pPr>
            <a:r>
              <a:rPr lang="en-US" sz="3499">
                <a:solidFill>
                  <a:srgbClr val="565656"/>
                </a:solidFill>
                <a:latin typeface="Dela Gothic One"/>
              </a:rPr>
              <a:t>OBJECTIVE PERSPECTIVE</a:t>
            </a:r>
          </a:p>
        </p:txBody>
      </p:sp>
      <p:sp>
        <p:nvSpPr>
          <p:cNvPr id="14" name="TextBox 14"/>
          <p:cNvSpPr txBox="1"/>
          <p:nvPr/>
        </p:nvSpPr>
        <p:spPr>
          <a:xfrm>
            <a:off x="11127074" y="4812829"/>
            <a:ext cx="5462389" cy="587375"/>
          </a:xfrm>
          <a:prstGeom prst="rect">
            <a:avLst/>
          </a:prstGeom>
        </p:spPr>
        <p:txBody>
          <a:bodyPr lIns="0" tIns="0" rIns="0" bIns="0" rtlCol="0" anchor="t">
            <a:spAutoFit/>
          </a:bodyPr>
          <a:lstStyle/>
          <a:p>
            <a:pPr algn="ctr">
              <a:lnSpc>
                <a:spcPts val="4899"/>
              </a:lnSpc>
              <a:spcBef>
                <a:spcPct val="0"/>
              </a:spcBef>
            </a:pPr>
            <a:r>
              <a:rPr lang="en-US" sz="3499">
                <a:solidFill>
                  <a:srgbClr val="565656"/>
                </a:solidFill>
                <a:latin typeface="Dela Gothic One"/>
              </a:rPr>
              <a:t>RISK MITIGATION</a:t>
            </a:r>
          </a:p>
        </p:txBody>
      </p:sp>
      <p:grpSp>
        <p:nvGrpSpPr>
          <p:cNvPr id="15" name="Group 15"/>
          <p:cNvGrpSpPr/>
          <p:nvPr/>
        </p:nvGrpSpPr>
        <p:grpSpPr>
          <a:xfrm>
            <a:off x="16646179" y="535315"/>
            <a:ext cx="872630" cy="581536"/>
            <a:chOff x="0" y="0"/>
            <a:chExt cx="1163506" cy="775382"/>
          </a:xfrm>
        </p:grpSpPr>
        <p:grpSp>
          <p:nvGrpSpPr>
            <p:cNvPr id="16" name="Group 16"/>
            <p:cNvGrpSpPr/>
            <p:nvPr/>
          </p:nvGrpSpPr>
          <p:grpSpPr>
            <a:xfrm>
              <a:off x="0" y="0"/>
              <a:ext cx="691399" cy="775382"/>
              <a:chOff x="0" y="0"/>
              <a:chExt cx="724764" cy="812800"/>
            </a:xfrm>
          </p:grpSpPr>
          <p:sp>
            <p:nvSpPr>
              <p:cNvPr id="17" name="Freeform 1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8" name="TextBox 1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9" name="Group 19"/>
            <p:cNvGrpSpPr/>
            <p:nvPr/>
          </p:nvGrpSpPr>
          <p:grpSpPr>
            <a:xfrm>
              <a:off x="157369" y="0"/>
              <a:ext cx="691399" cy="775382"/>
              <a:chOff x="0" y="0"/>
              <a:chExt cx="724764" cy="812800"/>
            </a:xfrm>
          </p:grpSpPr>
          <p:sp>
            <p:nvSpPr>
              <p:cNvPr id="20" name="Freeform 2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1" name="TextBox 2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2" name="Group 22"/>
            <p:cNvGrpSpPr/>
            <p:nvPr/>
          </p:nvGrpSpPr>
          <p:grpSpPr>
            <a:xfrm>
              <a:off x="314738" y="0"/>
              <a:ext cx="691399" cy="775382"/>
              <a:chOff x="0" y="0"/>
              <a:chExt cx="724764" cy="812800"/>
            </a:xfrm>
          </p:grpSpPr>
          <p:sp>
            <p:nvSpPr>
              <p:cNvPr id="23" name="Freeform 2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4" name="TextBox 2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5" name="Group 25"/>
            <p:cNvGrpSpPr/>
            <p:nvPr/>
          </p:nvGrpSpPr>
          <p:grpSpPr>
            <a:xfrm>
              <a:off x="472108" y="0"/>
              <a:ext cx="691399" cy="775382"/>
              <a:chOff x="0" y="0"/>
              <a:chExt cx="724764" cy="812800"/>
            </a:xfrm>
          </p:grpSpPr>
          <p:sp>
            <p:nvSpPr>
              <p:cNvPr id="26" name="Freeform 2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7" name="TextBox 2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grpSp>
        <p:nvGrpSpPr>
          <p:cNvPr id="28" name="Group 28"/>
          <p:cNvGrpSpPr/>
          <p:nvPr/>
        </p:nvGrpSpPr>
        <p:grpSpPr>
          <a:xfrm>
            <a:off x="16646179" y="9088879"/>
            <a:ext cx="872630" cy="581536"/>
            <a:chOff x="0" y="0"/>
            <a:chExt cx="1163506" cy="775382"/>
          </a:xfrm>
        </p:grpSpPr>
        <p:grpSp>
          <p:nvGrpSpPr>
            <p:cNvPr id="29" name="Group 29"/>
            <p:cNvGrpSpPr/>
            <p:nvPr/>
          </p:nvGrpSpPr>
          <p:grpSpPr>
            <a:xfrm>
              <a:off x="0" y="0"/>
              <a:ext cx="691399" cy="775382"/>
              <a:chOff x="0" y="0"/>
              <a:chExt cx="724764" cy="812800"/>
            </a:xfrm>
          </p:grpSpPr>
          <p:sp>
            <p:nvSpPr>
              <p:cNvPr id="30" name="Freeform 3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1" name="TextBox 3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2" name="Group 32"/>
            <p:cNvGrpSpPr/>
            <p:nvPr/>
          </p:nvGrpSpPr>
          <p:grpSpPr>
            <a:xfrm>
              <a:off x="157369" y="0"/>
              <a:ext cx="691399" cy="775382"/>
              <a:chOff x="0" y="0"/>
              <a:chExt cx="724764" cy="812800"/>
            </a:xfrm>
          </p:grpSpPr>
          <p:sp>
            <p:nvSpPr>
              <p:cNvPr id="33" name="Freeform 3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4" name="TextBox 3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5" name="Group 35"/>
            <p:cNvGrpSpPr/>
            <p:nvPr/>
          </p:nvGrpSpPr>
          <p:grpSpPr>
            <a:xfrm>
              <a:off x="314738" y="0"/>
              <a:ext cx="691399" cy="775382"/>
              <a:chOff x="0" y="0"/>
              <a:chExt cx="724764" cy="812800"/>
            </a:xfrm>
          </p:grpSpPr>
          <p:sp>
            <p:nvSpPr>
              <p:cNvPr id="36" name="Freeform 3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7" name="TextBox 3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8" name="Group 38"/>
            <p:cNvGrpSpPr/>
            <p:nvPr/>
          </p:nvGrpSpPr>
          <p:grpSpPr>
            <a:xfrm>
              <a:off x="472108" y="0"/>
              <a:ext cx="691399" cy="775382"/>
              <a:chOff x="0" y="0"/>
              <a:chExt cx="724764" cy="812800"/>
            </a:xfrm>
          </p:grpSpPr>
          <p:sp>
            <p:nvSpPr>
              <p:cNvPr id="39" name="Freeform 3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40" name="TextBox 4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41" name="AutoShape 41"/>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42" name="TextBox 42"/>
          <p:cNvSpPr txBox="1"/>
          <p:nvPr/>
        </p:nvSpPr>
        <p:spPr>
          <a:xfrm>
            <a:off x="1335261" y="666242"/>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grpSp>
        <p:nvGrpSpPr>
          <p:cNvPr id="43" name="Group 43"/>
          <p:cNvGrpSpPr/>
          <p:nvPr/>
        </p:nvGrpSpPr>
        <p:grpSpPr>
          <a:xfrm>
            <a:off x="16088795" y="3398809"/>
            <a:ext cx="613121" cy="61312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6" name="Group 46"/>
          <p:cNvGrpSpPr/>
          <p:nvPr/>
        </p:nvGrpSpPr>
        <p:grpSpPr>
          <a:xfrm>
            <a:off x="7097662" y="8039345"/>
            <a:ext cx="284796" cy="28479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AutoShape 2"/>
          <p:cNvSpPr/>
          <p:nvPr/>
        </p:nvSpPr>
        <p:spPr>
          <a:xfrm>
            <a:off x="-152400" y="6471716"/>
            <a:ext cx="18440400" cy="0"/>
          </a:xfrm>
          <a:prstGeom prst="line">
            <a:avLst/>
          </a:prstGeom>
          <a:ln w="19050" cap="flat">
            <a:solidFill>
              <a:srgbClr val="565656"/>
            </a:solidFill>
            <a:prstDash val="solid"/>
            <a:headEnd type="none" w="sm" len="sm"/>
            <a:tailEnd type="none" w="sm" len="sm"/>
          </a:ln>
        </p:spPr>
        <p:txBody>
          <a:bodyPr/>
          <a:lstStyle/>
          <a:p>
            <a:endParaRPr lang="en-MU"/>
          </a:p>
        </p:txBody>
      </p:sp>
      <p:sp>
        <p:nvSpPr>
          <p:cNvPr id="3" name="AutoShape 3"/>
          <p:cNvSpPr/>
          <p:nvPr/>
        </p:nvSpPr>
        <p:spPr>
          <a:xfrm>
            <a:off x="-152400" y="3119462"/>
            <a:ext cx="18440400" cy="0"/>
          </a:xfrm>
          <a:prstGeom prst="line">
            <a:avLst/>
          </a:prstGeom>
          <a:ln w="19050" cap="flat">
            <a:solidFill>
              <a:srgbClr val="565656"/>
            </a:solidFill>
            <a:prstDash val="solid"/>
            <a:headEnd type="none" w="sm" len="sm"/>
            <a:tailEnd type="none" w="sm" len="sm"/>
          </a:ln>
        </p:spPr>
        <p:txBody>
          <a:bodyPr/>
          <a:lstStyle/>
          <a:p>
            <a:endParaRPr lang="en-MU"/>
          </a:p>
        </p:txBody>
      </p:sp>
      <p:sp>
        <p:nvSpPr>
          <p:cNvPr id="4" name="AutoShape 4"/>
          <p:cNvSpPr/>
          <p:nvPr/>
        </p:nvSpPr>
        <p:spPr>
          <a:xfrm>
            <a:off x="797379" y="3119462"/>
            <a:ext cx="0" cy="3351952"/>
          </a:xfrm>
          <a:prstGeom prst="line">
            <a:avLst/>
          </a:prstGeom>
          <a:ln w="19050" cap="flat">
            <a:solidFill>
              <a:srgbClr val="565656"/>
            </a:solidFill>
            <a:prstDash val="solid"/>
            <a:headEnd type="none" w="sm" len="sm"/>
            <a:tailEnd type="none" w="sm" len="sm"/>
          </a:ln>
        </p:spPr>
        <p:txBody>
          <a:bodyPr/>
          <a:lstStyle/>
          <a:p>
            <a:endParaRPr lang="en-MU"/>
          </a:p>
        </p:txBody>
      </p:sp>
      <p:sp>
        <p:nvSpPr>
          <p:cNvPr id="5" name="AutoShape 5"/>
          <p:cNvSpPr/>
          <p:nvPr/>
        </p:nvSpPr>
        <p:spPr>
          <a:xfrm>
            <a:off x="6381650" y="3119763"/>
            <a:ext cx="0" cy="3351952"/>
          </a:xfrm>
          <a:prstGeom prst="line">
            <a:avLst/>
          </a:prstGeom>
          <a:ln w="19050" cap="flat">
            <a:solidFill>
              <a:srgbClr val="565656"/>
            </a:solidFill>
            <a:prstDash val="solid"/>
            <a:headEnd type="none" w="sm" len="sm"/>
            <a:tailEnd type="none" w="sm" len="sm"/>
          </a:ln>
        </p:spPr>
        <p:txBody>
          <a:bodyPr/>
          <a:lstStyle/>
          <a:p>
            <a:endParaRPr lang="en-MU"/>
          </a:p>
        </p:txBody>
      </p:sp>
      <p:sp>
        <p:nvSpPr>
          <p:cNvPr id="6" name="AutoShape 6"/>
          <p:cNvSpPr/>
          <p:nvPr/>
        </p:nvSpPr>
        <p:spPr>
          <a:xfrm>
            <a:off x="4325249" y="3119462"/>
            <a:ext cx="0" cy="3351952"/>
          </a:xfrm>
          <a:prstGeom prst="line">
            <a:avLst/>
          </a:prstGeom>
          <a:ln w="19050" cap="flat">
            <a:solidFill>
              <a:srgbClr val="565656"/>
            </a:solidFill>
            <a:prstDash val="solid"/>
            <a:headEnd type="none" w="sm" len="sm"/>
            <a:tailEnd type="none" w="sm" len="sm"/>
          </a:ln>
        </p:spPr>
        <p:txBody>
          <a:bodyPr/>
          <a:lstStyle/>
          <a:p>
            <a:endParaRPr lang="en-MU"/>
          </a:p>
        </p:txBody>
      </p:sp>
      <p:sp>
        <p:nvSpPr>
          <p:cNvPr id="7" name="AutoShape 7"/>
          <p:cNvSpPr/>
          <p:nvPr/>
        </p:nvSpPr>
        <p:spPr>
          <a:xfrm>
            <a:off x="11960641" y="3119462"/>
            <a:ext cx="0" cy="3351952"/>
          </a:xfrm>
          <a:prstGeom prst="line">
            <a:avLst/>
          </a:prstGeom>
          <a:ln w="19050" cap="flat">
            <a:solidFill>
              <a:srgbClr val="565656"/>
            </a:solidFill>
            <a:prstDash val="solid"/>
            <a:headEnd type="none" w="sm" len="sm"/>
            <a:tailEnd type="none" w="sm" len="sm"/>
          </a:ln>
        </p:spPr>
        <p:txBody>
          <a:bodyPr/>
          <a:lstStyle/>
          <a:p>
            <a:endParaRPr lang="en-MU"/>
          </a:p>
        </p:txBody>
      </p:sp>
      <p:sp>
        <p:nvSpPr>
          <p:cNvPr id="8" name="AutoShape 8"/>
          <p:cNvSpPr/>
          <p:nvPr/>
        </p:nvSpPr>
        <p:spPr>
          <a:xfrm>
            <a:off x="9816751" y="3119763"/>
            <a:ext cx="0" cy="3351952"/>
          </a:xfrm>
          <a:prstGeom prst="line">
            <a:avLst/>
          </a:prstGeom>
          <a:ln w="19050" cap="flat">
            <a:solidFill>
              <a:srgbClr val="565656"/>
            </a:solidFill>
            <a:prstDash val="solid"/>
            <a:headEnd type="none" w="sm" len="sm"/>
            <a:tailEnd type="none" w="sm" len="sm"/>
          </a:ln>
        </p:spPr>
        <p:txBody>
          <a:bodyPr/>
          <a:lstStyle/>
          <a:p>
            <a:endParaRPr lang="en-MU"/>
          </a:p>
        </p:txBody>
      </p:sp>
      <p:sp>
        <p:nvSpPr>
          <p:cNvPr id="9" name="AutoShape 9"/>
          <p:cNvSpPr/>
          <p:nvPr/>
        </p:nvSpPr>
        <p:spPr>
          <a:xfrm>
            <a:off x="15536111" y="3119462"/>
            <a:ext cx="0" cy="3351952"/>
          </a:xfrm>
          <a:prstGeom prst="line">
            <a:avLst/>
          </a:prstGeom>
          <a:ln w="19050" cap="flat">
            <a:solidFill>
              <a:srgbClr val="565656"/>
            </a:solidFill>
            <a:prstDash val="solid"/>
            <a:headEnd type="none" w="sm" len="sm"/>
            <a:tailEnd type="none" w="sm" len="sm"/>
          </a:ln>
        </p:spPr>
        <p:txBody>
          <a:bodyPr/>
          <a:lstStyle/>
          <a:p>
            <a:endParaRPr lang="en-MU"/>
          </a:p>
        </p:txBody>
      </p:sp>
      <p:grpSp>
        <p:nvGrpSpPr>
          <p:cNvPr id="10" name="Group 10"/>
          <p:cNvGrpSpPr/>
          <p:nvPr/>
        </p:nvGrpSpPr>
        <p:grpSpPr>
          <a:xfrm>
            <a:off x="1028700" y="3246427"/>
            <a:ext cx="3098324" cy="3098324"/>
            <a:chOff x="0" y="0"/>
            <a:chExt cx="812800" cy="812800"/>
          </a:xfrm>
        </p:grpSpPr>
        <p:sp>
          <p:nvSpPr>
            <p:cNvPr id="11" name="Freeform 11"/>
            <p:cNvSpPr/>
            <p:nvPr/>
          </p:nvSpPr>
          <p:spPr>
            <a:xfrm>
              <a:off x="0" y="0"/>
              <a:ext cx="812800" cy="812800"/>
            </a:xfrm>
            <a:custGeom>
              <a:avLst/>
              <a:gdLst/>
              <a:ahLst/>
              <a:cxnLst/>
              <a:rect l="l" t="t" r="r" b="b"/>
              <a:pathLst>
                <a:path w="812800" h="812800">
                  <a:moveTo>
                    <a:pt x="57471" y="0"/>
                  </a:moveTo>
                  <a:lnTo>
                    <a:pt x="755329" y="0"/>
                  </a:lnTo>
                  <a:cubicBezTo>
                    <a:pt x="770571" y="0"/>
                    <a:pt x="785189" y="6055"/>
                    <a:pt x="795967" y="16833"/>
                  </a:cubicBezTo>
                  <a:cubicBezTo>
                    <a:pt x="806745" y="27611"/>
                    <a:pt x="812800" y="42229"/>
                    <a:pt x="812800" y="57471"/>
                  </a:cubicBezTo>
                  <a:lnTo>
                    <a:pt x="812800" y="755329"/>
                  </a:lnTo>
                  <a:cubicBezTo>
                    <a:pt x="812800" y="770571"/>
                    <a:pt x="806745" y="785189"/>
                    <a:pt x="795967" y="795967"/>
                  </a:cubicBezTo>
                  <a:cubicBezTo>
                    <a:pt x="785189" y="806745"/>
                    <a:pt x="770571" y="812800"/>
                    <a:pt x="755329" y="812800"/>
                  </a:cubicBezTo>
                  <a:lnTo>
                    <a:pt x="57471" y="812800"/>
                  </a:lnTo>
                  <a:cubicBezTo>
                    <a:pt x="42229" y="812800"/>
                    <a:pt x="27611" y="806745"/>
                    <a:pt x="16833" y="795967"/>
                  </a:cubicBezTo>
                  <a:cubicBezTo>
                    <a:pt x="6055" y="785189"/>
                    <a:pt x="0" y="770571"/>
                    <a:pt x="0" y="755329"/>
                  </a:cubicBezTo>
                  <a:lnTo>
                    <a:pt x="0" y="57471"/>
                  </a:lnTo>
                  <a:cubicBezTo>
                    <a:pt x="0" y="42229"/>
                    <a:pt x="6055" y="27611"/>
                    <a:pt x="16833" y="16833"/>
                  </a:cubicBezTo>
                  <a:cubicBezTo>
                    <a:pt x="27611" y="6055"/>
                    <a:pt x="42229" y="0"/>
                    <a:pt x="57471" y="0"/>
                  </a:cubicBezTo>
                  <a:close/>
                </a:path>
              </a:pathLst>
            </a:custGeom>
            <a:blipFill>
              <a:blip r:embed="rId2"/>
              <a:stretch>
                <a:fillRect/>
              </a:stretch>
            </a:blipFill>
          </p:spPr>
          <p:txBody>
            <a:bodyPr/>
            <a:lstStyle/>
            <a:p>
              <a:endParaRPr lang="en-MU"/>
            </a:p>
          </p:txBody>
        </p:sp>
      </p:grpSp>
      <p:grpSp>
        <p:nvGrpSpPr>
          <p:cNvPr id="12" name="Group 12"/>
          <p:cNvGrpSpPr/>
          <p:nvPr/>
        </p:nvGrpSpPr>
        <p:grpSpPr>
          <a:xfrm>
            <a:off x="6542518" y="3246427"/>
            <a:ext cx="3098324" cy="3098324"/>
            <a:chOff x="0" y="0"/>
            <a:chExt cx="812800" cy="812800"/>
          </a:xfrm>
        </p:grpSpPr>
        <p:sp>
          <p:nvSpPr>
            <p:cNvPr id="13" name="Freeform 13"/>
            <p:cNvSpPr/>
            <p:nvPr/>
          </p:nvSpPr>
          <p:spPr>
            <a:xfrm>
              <a:off x="0" y="0"/>
              <a:ext cx="812800" cy="812800"/>
            </a:xfrm>
            <a:custGeom>
              <a:avLst/>
              <a:gdLst/>
              <a:ahLst/>
              <a:cxnLst/>
              <a:rect l="l" t="t" r="r" b="b"/>
              <a:pathLst>
                <a:path w="812800" h="812800">
                  <a:moveTo>
                    <a:pt x="57471" y="0"/>
                  </a:moveTo>
                  <a:lnTo>
                    <a:pt x="755329" y="0"/>
                  </a:lnTo>
                  <a:cubicBezTo>
                    <a:pt x="770571" y="0"/>
                    <a:pt x="785189" y="6055"/>
                    <a:pt x="795967" y="16833"/>
                  </a:cubicBezTo>
                  <a:cubicBezTo>
                    <a:pt x="806745" y="27611"/>
                    <a:pt x="812800" y="42229"/>
                    <a:pt x="812800" y="57471"/>
                  </a:cubicBezTo>
                  <a:lnTo>
                    <a:pt x="812800" y="755329"/>
                  </a:lnTo>
                  <a:cubicBezTo>
                    <a:pt x="812800" y="770571"/>
                    <a:pt x="806745" y="785189"/>
                    <a:pt x="795967" y="795967"/>
                  </a:cubicBezTo>
                  <a:cubicBezTo>
                    <a:pt x="785189" y="806745"/>
                    <a:pt x="770571" y="812800"/>
                    <a:pt x="755329" y="812800"/>
                  </a:cubicBezTo>
                  <a:lnTo>
                    <a:pt x="57471" y="812800"/>
                  </a:lnTo>
                  <a:cubicBezTo>
                    <a:pt x="42229" y="812800"/>
                    <a:pt x="27611" y="806745"/>
                    <a:pt x="16833" y="795967"/>
                  </a:cubicBezTo>
                  <a:cubicBezTo>
                    <a:pt x="6055" y="785189"/>
                    <a:pt x="0" y="770571"/>
                    <a:pt x="0" y="755329"/>
                  </a:cubicBezTo>
                  <a:lnTo>
                    <a:pt x="0" y="57471"/>
                  </a:lnTo>
                  <a:cubicBezTo>
                    <a:pt x="0" y="42229"/>
                    <a:pt x="6055" y="27611"/>
                    <a:pt x="16833" y="16833"/>
                  </a:cubicBezTo>
                  <a:cubicBezTo>
                    <a:pt x="27611" y="6055"/>
                    <a:pt x="42229" y="0"/>
                    <a:pt x="57471" y="0"/>
                  </a:cubicBezTo>
                  <a:close/>
                </a:path>
              </a:pathLst>
            </a:custGeom>
            <a:blipFill>
              <a:blip r:embed="rId3"/>
              <a:stretch>
                <a:fillRect/>
              </a:stretch>
            </a:blipFill>
          </p:spPr>
          <p:txBody>
            <a:bodyPr/>
            <a:lstStyle/>
            <a:p>
              <a:endParaRPr lang="en-MU"/>
            </a:p>
          </p:txBody>
        </p:sp>
      </p:grpSp>
      <p:grpSp>
        <p:nvGrpSpPr>
          <p:cNvPr id="14" name="Group 14"/>
          <p:cNvGrpSpPr/>
          <p:nvPr/>
        </p:nvGrpSpPr>
        <p:grpSpPr>
          <a:xfrm>
            <a:off x="12220512" y="3246427"/>
            <a:ext cx="3098324" cy="3098324"/>
            <a:chOff x="0" y="0"/>
            <a:chExt cx="812800" cy="812800"/>
          </a:xfrm>
        </p:grpSpPr>
        <p:sp>
          <p:nvSpPr>
            <p:cNvPr id="15" name="Freeform 15"/>
            <p:cNvSpPr/>
            <p:nvPr/>
          </p:nvSpPr>
          <p:spPr>
            <a:xfrm>
              <a:off x="0" y="0"/>
              <a:ext cx="812800" cy="812800"/>
            </a:xfrm>
            <a:custGeom>
              <a:avLst/>
              <a:gdLst/>
              <a:ahLst/>
              <a:cxnLst/>
              <a:rect l="l" t="t" r="r" b="b"/>
              <a:pathLst>
                <a:path w="812800" h="812800">
                  <a:moveTo>
                    <a:pt x="57471" y="0"/>
                  </a:moveTo>
                  <a:lnTo>
                    <a:pt x="755329" y="0"/>
                  </a:lnTo>
                  <a:cubicBezTo>
                    <a:pt x="770571" y="0"/>
                    <a:pt x="785189" y="6055"/>
                    <a:pt x="795967" y="16833"/>
                  </a:cubicBezTo>
                  <a:cubicBezTo>
                    <a:pt x="806745" y="27611"/>
                    <a:pt x="812800" y="42229"/>
                    <a:pt x="812800" y="57471"/>
                  </a:cubicBezTo>
                  <a:lnTo>
                    <a:pt x="812800" y="755329"/>
                  </a:lnTo>
                  <a:cubicBezTo>
                    <a:pt x="812800" y="770571"/>
                    <a:pt x="806745" y="785189"/>
                    <a:pt x="795967" y="795967"/>
                  </a:cubicBezTo>
                  <a:cubicBezTo>
                    <a:pt x="785189" y="806745"/>
                    <a:pt x="770571" y="812800"/>
                    <a:pt x="755329" y="812800"/>
                  </a:cubicBezTo>
                  <a:lnTo>
                    <a:pt x="57471" y="812800"/>
                  </a:lnTo>
                  <a:cubicBezTo>
                    <a:pt x="42229" y="812800"/>
                    <a:pt x="27611" y="806745"/>
                    <a:pt x="16833" y="795967"/>
                  </a:cubicBezTo>
                  <a:cubicBezTo>
                    <a:pt x="6055" y="785189"/>
                    <a:pt x="0" y="770571"/>
                    <a:pt x="0" y="755329"/>
                  </a:cubicBezTo>
                  <a:lnTo>
                    <a:pt x="0" y="57471"/>
                  </a:lnTo>
                  <a:cubicBezTo>
                    <a:pt x="0" y="42229"/>
                    <a:pt x="6055" y="27611"/>
                    <a:pt x="16833" y="16833"/>
                  </a:cubicBezTo>
                  <a:cubicBezTo>
                    <a:pt x="27611" y="6055"/>
                    <a:pt x="42229" y="0"/>
                    <a:pt x="57471" y="0"/>
                  </a:cubicBezTo>
                  <a:close/>
                </a:path>
              </a:pathLst>
            </a:custGeom>
            <a:blipFill>
              <a:blip r:embed="rId4"/>
              <a:stretch>
                <a:fillRect l="-25046" r="-25046"/>
              </a:stretch>
            </a:blipFill>
          </p:spPr>
          <p:txBody>
            <a:bodyPr/>
            <a:lstStyle/>
            <a:p>
              <a:endParaRPr lang="en-MU"/>
            </a:p>
          </p:txBody>
        </p:sp>
      </p:grpSp>
      <p:sp>
        <p:nvSpPr>
          <p:cNvPr id="16" name="TextBox 16"/>
          <p:cNvSpPr txBox="1"/>
          <p:nvPr/>
        </p:nvSpPr>
        <p:spPr>
          <a:xfrm>
            <a:off x="6626638" y="7119416"/>
            <a:ext cx="3306074" cy="514350"/>
          </a:xfrm>
          <a:prstGeom prst="rect">
            <a:avLst/>
          </a:prstGeom>
        </p:spPr>
        <p:txBody>
          <a:bodyPr lIns="0" tIns="0" rIns="0" bIns="0" rtlCol="0" anchor="t">
            <a:spAutoFit/>
          </a:bodyPr>
          <a:lstStyle/>
          <a:p>
            <a:pPr marL="0" lvl="0" indent="0">
              <a:lnSpc>
                <a:spcPts val="4199"/>
              </a:lnSpc>
              <a:spcBef>
                <a:spcPct val="0"/>
              </a:spcBef>
            </a:pPr>
            <a:r>
              <a:rPr lang="en-US" sz="3499" u="none">
                <a:solidFill>
                  <a:srgbClr val="565656"/>
                </a:solidFill>
                <a:latin typeface="Dela Gothic One"/>
              </a:rPr>
              <a:t>Client name</a:t>
            </a:r>
          </a:p>
        </p:txBody>
      </p:sp>
      <p:sp>
        <p:nvSpPr>
          <p:cNvPr id="17" name="TextBox 17"/>
          <p:cNvSpPr txBox="1"/>
          <p:nvPr/>
        </p:nvSpPr>
        <p:spPr>
          <a:xfrm>
            <a:off x="6626638" y="7910077"/>
            <a:ext cx="3950449" cy="549910"/>
          </a:xfrm>
          <a:prstGeom prst="rect">
            <a:avLst/>
          </a:prstGeom>
        </p:spPr>
        <p:txBody>
          <a:bodyPr lIns="0" tIns="0" rIns="0" bIns="0" rtlCol="0" anchor="t">
            <a:spAutoFit/>
          </a:bodyPr>
          <a:lstStyle/>
          <a:p>
            <a:pPr>
              <a:lnSpc>
                <a:spcPts val="2239"/>
              </a:lnSpc>
            </a:pPr>
            <a:r>
              <a:rPr lang="en-US" sz="1599">
                <a:solidFill>
                  <a:srgbClr val="565656"/>
                </a:solidFill>
                <a:latin typeface="Open Sauce"/>
              </a:rPr>
              <a:t>Elaborate on what you </a:t>
            </a:r>
          </a:p>
          <a:p>
            <a:pPr marL="0" lvl="0" indent="0">
              <a:lnSpc>
                <a:spcPts val="2239"/>
              </a:lnSpc>
              <a:spcBef>
                <a:spcPct val="0"/>
              </a:spcBef>
            </a:pPr>
            <a:r>
              <a:rPr lang="en-US" sz="1599">
                <a:solidFill>
                  <a:srgbClr val="565656"/>
                </a:solidFill>
                <a:latin typeface="Open Sauce"/>
              </a:rPr>
              <a:t>want to discuss. </a:t>
            </a:r>
          </a:p>
        </p:txBody>
      </p:sp>
      <p:sp>
        <p:nvSpPr>
          <p:cNvPr id="18" name="TextBox 18"/>
          <p:cNvSpPr txBox="1"/>
          <p:nvPr/>
        </p:nvSpPr>
        <p:spPr>
          <a:xfrm>
            <a:off x="1028700" y="7154608"/>
            <a:ext cx="3306074" cy="514350"/>
          </a:xfrm>
          <a:prstGeom prst="rect">
            <a:avLst/>
          </a:prstGeom>
        </p:spPr>
        <p:txBody>
          <a:bodyPr lIns="0" tIns="0" rIns="0" bIns="0" rtlCol="0" anchor="t">
            <a:spAutoFit/>
          </a:bodyPr>
          <a:lstStyle/>
          <a:p>
            <a:pPr marL="0" lvl="0" indent="0">
              <a:lnSpc>
                <a:spcPts val="4199"/>
              </a:lnSpc>
              <a:spcBef>
                <a:spcPct val="0"/>
              </a:spcBef>
            </a:pPr>
            <a:r>
              <a:rPr lang="en-US" sz="3499" u="none">
                <a:solidFill>
                  <a:srgbClr val="565656"/>
                </a:solidFill>
                <a:latin typeface="Dela Gothic One"/>
              </a:rPr>
              <a:t>Client name</a:t>
            </a:r>
          </a:p>
        </p:txBody>
      </p:sp>
      <p:sp>
        <p:nvSpPr>
          <p:cNvPr id="19" name="TextBox 19"/>
          <p:cNvSpPr txBox="1"/>
          <p:nvPr/>
        </p:nvSpPr>
        <p:spPr>
          <a:xfrm>
            <a:off x="1028700" y="7945269"/>
            <a:ext cx="3306074" cy="535342"/>
          </a:xfrm>
          <a:prstGeom prst="rect">
            <a:avLst/>
          </a:prstGeom>
        </p:spPr>
        <p:txBody>
          <a:bodyPr lIns="0" tIns="0" rIns="0" bIns="0" rtlCol="0" anchor="t">
            <a:spAutoFit/>
          </a:bodyPr>
          <a:lstStyle/>
          <a:p>
            <a:pPr>
              <a:lnSpc>
                <a:spcPts val="2239"/>
              </a:lnSpc>
            </a:pPr>
            <a:r>
              <a:rPr lang="en-US" sz="1599">
                <a:solidFill>
                  <a:srgbClr val="565656"/>
                </a:solidFill>
                <a:latin typeface="Open Sauce"/>
              </a:rPr>
              <a:t>Elaborate on what you </a:t>
            </a:r>
          </a:p>
          <a:p>
            <a:pPr marL="0" lvl="0" indent="0">
              <a:lnSpc>
                <a:spcPts val="2239"/>
              </a:lnSpc>
              <a:spcBef>
                <a:spcPct val="0"/>
              </a:spcBef>
            </a:pPr>
            <a:r>
              <a:rPr lang="en-US" sz="1599">
                <a:solidFill>
                  <a:srgbClr val="565656"/>
                </a:solidFill>
                <a:latin typeface="Open Sauce"/>
              </a:rPr>
              <a:t>want to discuss. </a:t>
            </a:r>
          </a:p>
        </p:txBody>
      </p:sp>
      <p:sp>
        <p:nvSpPr>
          <p:cNvPr id="20" name="TextBox 20"/>
          <p:cNvSpPr txBox="1"/>
          <p:nvPr/>
        </p:nvSpPr>
        <p:spPr>
          <a:xfrm>
            <a:off x="12220512" y="7154608"/>
            <a:ext cx="3306074" cy="514350"/>
          </a:xfrm>
          <a:prstGeom prst="rect">
            <a:avLst/>
          </a:prstGeom>
        </p:spPr>
        <p:txBody>
          <a:bodyPr lIns="0" tIns="0" rIns="0" bIns="0" rtlCol="0" anchor="t">
            <a:spAutoFit/>
          </a:bodyPr>
          <a:lstStyle/>
          <a:p>
            <a:pPr marL="0" lvl="0" indent="0">
              <a:lnSpc>
                <a:spcPts val="4199"/>
              </a:lnSpc>
              <a:spcBef>
                <a:spcPct val="0"/>
              </a:spcBef>
            </a:pPr>
            <a:r>
              <a:rPr lang="en-US" sz="3499" u="none">
                <a:solidFill>
                  <a:srgbClr val="565656"/>
                </a:solidFill>
                <a:latin typeface="Dela Gothic One"/>
              </a:rPr>
              <a:t>Client name</a:t>
            </a:r>
          </a:p>
        </p:txBody>
      </p:sp>
      <p:sp>
        <p:nvSpPr>
          <p:cNvPr id="21" name="TextBox 21"/>
          <p:cNvSpPr txBox="1"/>
          <p:nvPr/>
        </p:nvSpPr>
        <p:spPr>
          <a:xfrm>
            <a:off x="12220512" y="7945269"/>
            <a:ext cx="3306074" cy="549910"/>
          </a:xfrm>
          <a:prstGeom prst="rect">
            <a:avLst/>
          </a:prstGeom>
        </p:spPr>
        <p:txBody>
          <a:bodyPr lIns="0" tIns="0" rIns="0" bIns="0" rtlCol="0" anchor="t">
            <a:spAutoFit/>
          </a:bodyPr>
          <a:lstStyle/>
          <a:p>
            <a:pPr>
              <a:lnSpc>
                <a:spcPts val="2239"/>
              </a:lnSpc>
            </a:pPr>
            <a:r>
              <a:rPr lang="en-US" sz="1599">
                <a:solidFill>
                  <a:srgbClr val="565656"/>
                </a:solidFill>
                <a:latin typeface="Open Sauce"/>
              </a:rPr>
              <a:t>Elaborate on what you </a:t>
            </a:r>
          </a:p>
          <a:p>
            <a:pPr marL="0" lvl="0" indent="0">
              <a:lnSpc>
                <a:spcPts val="2239"/>
              </a:lnSpc>
              <a:spcBef>
                <a:spcPct val="0"/>
              </a:spcBef>
            </a:pPr>
            <a:r>
              <a:rPr lang="en-US" sz="1599">
                <a:solidFill>
                  <a:srgbClr val="565656"/>
                </a:solidFill>
                <a:latin typeface="Open Sauce"/>
              </a:rPr>
              <a:t>want to discuss. </a:t>
            </a:r>
          </a:p>
        </p:txBody>
      </p:sp>
      <p:sp>
        <p:nvSpPr>
          <p:cNvPr id="22" name="TextBox 22"/>
          <p:cNvSpPr txBox="1"/>
          <p:nvPr/>
        </p:nvSpPr>
        <p:spPr>
          <a:xfrm>
            <a:off x="1028700" y="1628267"/>
            <a:ext cx="16507551" cy="1095375"/>
          </a:xfrm>
          <a:prstGeom prst="rect">
            <a:avLst/>
          </a:prstGeom>
        </p:spPr>
        <p:txBody>
          <a:bodyPr lIns="0" tIns="0" rIns="0" bIns="0" rtlCol="0" anchor="t">
            <a:spAutoFit/>
          </a:bodyPr>
          <a:lstStyle/>
          <a:p>
            <a:pPr marL="0" lvl="0" indent="0">
              <a:lnSpc>
                <a:spcPts val="8640"/>
              </a:lnSpc>
              <a:spcBef>
                <a:spcPct val="0"/>
              </a:spcBef>
            </a:pPr>
            <a:r>
              <a:rPr lang="en-US" sz="7200" spc="-302">
                <a:solidFill>
                  <a:srgbClr val="006DFF"/>
                </a:solidFill>
                <a:latin typeface="Dela Gothic One"/>
              </a:rPr>
              <a:t>TESTIMONIALS</a:t>
            </a:r>
          </a:p>
        </p:txBody>
      </p:sp>
      <p:grpSp>
        <p:nvGrpSpPr>
          <p:cNvPr id="23" name="Group 23"/>
          <p:cNvGrpSpPr/>
          <p:nvPr/>
        </p:nvGrpSpPr>
        <p:grpSpPr>
          <a:xfrm>
            <a:off x="13134113" y="1971699"/>
            <a:ext cx="471487" cy="4714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5013831" y="6235670"/>
            <a:ext cx="471487" cy="47148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6125094" y="8652941"/>
            <a:ext cx="264367" cy="26436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16663622" y="465705"/>
            <a:ext cx="872630" cy="581536"/>
            <a:chOff x="0" y="0"/>
            <a:chExt cx="1163506" cy="775382"/>
          </a:xfrm>
        </p:grpSpPr>
        <p:grpSp>
          <p:nvGrpSpPr>
            <p:cNvPr id="33" name="Group 33"/>
            <p:cNvGrpSpPr/>
            <p:nvPr/>
          </p:nvGrpSpPr>
          <p:grpSpPr>
            <a:xfrm>
              <a:off x="0" y="0"/>
              <a:ext cx="691399" cy="775382"/>
              <a:chOff x="0" y="0"/>
              <a:chExt cx="724764" cy="812800"/>
            </a:xfrm>
          </p:grpSpPr>
          <p:sp>
            <p:nvSpPr>
              <p:cNvPr id="34" name="Freeform 3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5" name="TextBox 3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6" name="Group 36"/>
            <p:cNvGrpSpPr/>
            <p:nvPr/>
          </p:nvGrpSpPr>
          <p:grpSpPr>
            <a:xfrm>
              <a:off x="157369" y="0"/>
              <a:ext cx="691399" cy="775382"/>
              <a:chOff x="0" y="0"/>
              <a:chExt cx="724764" cy="812800"/>
            </a:xfrm>
          </p:grpSpPr>
          <p:sp>
            <p:nvSpPr>
              <p:cNvPr id="37" name="Freeform 3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8" name="TextBox 3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9" name="Group 39"/>
            <p:cNvGrpSpPr/>
            <p:nvPr/>
          </p:nvGrpSpPr>
          <p:grpSpPr>
            <a:xfrm>
              <a:off x="314738" y="0"/>
              <a:ext cx="691399" cy="775382"/>
              <a:chOff x="0" y="0"/>
              <a:chExt cx="724764" cy="812800"/>
            </a:xfrm>
          </p:grpSpPr>
          <p:sp>
            <p:nvSpPr>
              <p:cNvPr id="40" name="Freeform 4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41" name="TextBox 4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42" name="Group 42"/>
            <p:cNvGrpSpPr/>
            <p:nvPr/>
          </p:nvGrpSpPr>
          <p:grpSpPr>
            <a:xfrm>
              <a:off x="472108" y="0"/>
              <a:ext cx="691399" cy="775382"/>
              <a:chOff x="0" y="0"/>
              <a:chExt cx="724764" cy="812800"/>
            </a:xfrm>
          </p:grpSpPr>
          <p:sp>
            <p:nvSpPr>
              <p:cNvPr id="43" name="Freeform 4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44" name="TextBox 4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45" name="AutoShape 45"/>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46" name="TextBox 46"/>
          <p:cNvSpPr txBox="1"/>
          <p:nvPr/>
        </p:nvSpPr>
        <p:spPr>
          <a:xfrm>
            <a:off x="1046143" y="613599"/>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1663966" y="3624132"/>
            <a:ext cx="2037898" cy="2012044"/>
            <a:chOff x="0" y="0"/>
            <a:chExt cx="675651" cy="667079"/>
          </a:xfrm>
        </p:grpSpPr>
        <p:sp>
          <p:nvSpPr>
            <p:cNvPr id="3" name="Freeform 3"/>
            <p:cNvSpPr/>
            <p:nvPr/>
          </p:nvSpPr>
          <p:spPr>
            <a:xfrm>
              <a:off x="0" y="0"/>
              <a:ext cx="675651" cy="667079"/>
            </a:xfrm>
            <a:custGeom>
              <a:avLst/>
              <a:gdLst/>
              <a:ahLst/>
              <a:cxnLst/>
              <a:rect l="l" t="t" r="r" b="b"/>
              <a:pathLst>
                <a:path w="675651" h="667079">
                  <a:moveTo>
                    <a:pt x="193748" y="0"/>
                  </a:moveTo>
                  <a:lnTo>
                    <a:pt x="481903" y="0"/>
                  </a:lnTo>
                  <a:cubicBezTo>
                    <a:pt x="533288" y="0"/>
                    <a:pt x="582569" y="20413"/>
                    <a:pt x="618903" y="56747"/>
                  </a:cubicBezTo>
                  <a:cubicBezTo>
                    <a:pt x="655238" y="93082"/>
                    <a:pt x="675651" y="142363"/>
                    <a:pt x="675651" y="193748"/>
                  </a:cubicBezTo>
                  <a:lnTo>
                    <a:pt x="675651" y="473331"/>
                  </a:lnTo>
                  <a:cubicBezTo>
                    <a:pt x="675651" y="580335"/>
                    <a:pt x="588907" y="667079"/>
                    <a:pt x="481903" y="667079"/>
                  </a:cubicBezTo>
                  <a:lnTo>
                    <a:pt x="193748" y="667079"/>
                  </a:lnTo>
                  <a:cubicBezTo>
                    <a:pt x="86744" y="667079"/>
                    <a:pt x="0" y="580335"/>
                    <a:pt x="0" y="473331"/>
                  </a:cubicBezTo>
                  <a:lnTo>
                    <a:pt x="0" y="193748"/>
                  </a:lnTo>
                  <a:cubicBezTo>
                    <a:pt x="0" y="86744"/>
                    <a:pt x="86744" y="0"/>
                    <a:pt x="193748" y="0"/>
                  </a:cubicBezTo>
                  <a:close/>
                </a:path>
              </a:pathLst>
            </a:custGeom>
            <a:solidFill>
              <a:srgbClr val="FFFFFF"/>
            </a:solidFill>
          </p:spPr>
          <p:txBody>
            <a:bodyPr/>
            <a:lstStyle/>
            <a:p>
              <a:endParaRPr lang="en-MU"/>
            </a:p>
          </p:txBody>
        </p:sp>
        <p:sp>
          <p:nvSpPr>
            <p:cNvPr id="4" name="TextBox 4"/>
            <p:cNvSpPr txBox="1"/>
            <p:nvPr/>
          </p:nvSpPr>
          <p:spPr>
            <a:xfrm>
              <a:off x="0" y="-47625"/>
              <a:ext cx="675651" cy="714704"/>
            </a:xfrm>
            <a:prstGeom prst="rect">
              <a:avLst/>
            </a:prstGeom>
          </p:spPr>
          <p:txBody>
            <a:bodyPr lIns="50800" tIns="50800" rIns="50800" bIns="50800" rtlCol="0" anchor="ctr"/>
            <a:lstStyle/>
            <a:p>
              <a:pPr algn="ctr">
                <a:lnSpc>
                  <a:spcPts val="3709"/>
                </a:lnSpc>
              </a:pPr>
              <a:endParaRPr/>
            </a:p>
          </p:txBody>
        </p:sp>
      </p:grpSp>
      <p:sp>
        <p:nvSpPr>
          <p:cNvPr id="5" name="AutoShape 5"/>
          <p:cNvSpPr/>
          <p:nvPr/>
        </p:nvSpPr>
        <p:spPr>
          <a:xfrm>
            <a:off x="-76200" y="4620629"/>
            <a:ext cx="18440400" cy="0"/>
          </a:xfrm>
          <a:prstGeom prst="line">
            <a:avLst/>
          </a:prstGeom>
          <a:ln w="19050" cap="flat">
            <a:solidFill>
              <a:srgbClr val="FFFFFF"/>
            </a:solidFill>
            <a:prstDash val="solid"/>
            <a:headEnd type="none" w="sm" len="sm"/>
            <a:tailEnd type="none" w="sm" len="sm"/>
          </a:ln>
        </p:spPr>
        <p:txBody>
          <a:bodyPr/>
          <a:lstStyle/>
          <a:p>
            <a:endParaRPr lang="en-MU"/>
          </a:p>
        </p:txBody>
      </p:sp>
      <p:grpSp>
        <p:nvGrpSpPr>
          <p:cNvPr id="6" name="Group 6"/>
          <p:cNvGrpSpPr/>
          <p:nvPr/>
        </p:nvGrpSpPr>
        <p:grpSpPr>
          <a:xfrm>
            <a:off x="9144000" y="3624132"/>
            <a:ext cx="2037898" cy="2012044"/>
            <a:chOff x="0" y="0"/>
            <a:chExt cx="675651" cy="667079"/>
          </a:xfrm>
        </p:grpSpPr>
        <p:sp>
          <p:nvSpPr>
            <p:cNvPr id="7" name="Freeform 7"/>
            <p:cNvSpPr/>
            <p:nvPr/>
          </p:nvSpPr>
          <p:spPr>
            <a:xfrm>
              <a:off x="0" y="0"/>
              <a:ext cx="675651" cy="667079"/>
            </a:xfrm>
            <a:custGeom>
              <a:avLst/>
              <a:gdLst/>
              <a:ahLst/>
              <a:cxnLst/>
              <a:rect l="l" t="t" r="r" b="b"/>
              <a:pathLst>
                <a:path w="675651" h="667079">
                  <a:moveTo>
                    <a:pt x="193748" y="0"/>
                  </a:moveTo>
                  <a:lnTo>
                    <a:pt x="481903" y="0"/>
                  </a:lnTo>
                  <a:cubicBezTo>
                    <a:pt x="533288" y="0"/>
                    <a:pt x="582569" y="20413"/>
                    <a:pt x="618903" y="56747"/>
                  </a:cubicBezTo>
                  <a:cubicBezTo>
                    <a:pt x="655238" y="93082"/>
                    <a:pt x="675651" y="142363"/>
                    <a:pt x="675651" y="193748"/>
                  </a:cubicBezTo>
                  <a:lnTo>
                    <a:pt x="675651" y="473331"/>
                  </a:lnTo>
                  <a:cubicBezTo>
                    <a:pt x="675651" y="580335"/>
                    <a:pt x="588907" y="667079"/>
                    <a:pt x="481903" y="667079"/>
                  </a:cubicBezTo>
                  <a:lnTo>
                    <a:pt x="193748" y="667079"/>
                  </a:lnTo>
                  <a:cubicBezTo>
                    <a:pt x="86744" y="667079"/>
                    <a:pt x="0" y="580335"/>
                    <a:pt x="0" y="473331"/>
                  </a:cubicBezTo>
                  <a:lnTo>
                    <a:pt x="0" y="193748"/>
                  </a:lnTo>
                  <a:cubicBezTo>
                    <a:pt x="0" y="86744"/>
                    <a:pt x="86744" y="0"/>
                    <a:pt x="193748" y="0"/>
                  </a:cubicBezTo>
                  <a:close/>
                </a:path>
              </a:pathLst>
            </a:custGeom>
            <a:solidFill>
              <a:srgbClr val="FFFFFF"/>
            </a:solidFill>
          </p:spPr>
          <p:txBody>
            <a:bodyPr/>
            <a:lstStyle/>
            <a:p>
              <a:endParaRPr lang="en-MU"/>
            </a:p>
          </p:txBody>
        </p:sp>
        <p:sp>
          <p:nvSpPr>
            <p:cNvPr id="8" name="TextBox 8"/>
            <p:cNvSpPr txBox="1"/>
            <p:nvPr/>
          </p:nvSpPr>
          <p:spPr>
            <a:xfrm>
              <a:off x="0" y="-47625"/>
              <a:ext cx="675651" cy="714704"/>
            </a:xfrm>
            <a:prstGeom prst="rect">
              <a:avLst/>
            </a:prstGeom>
          </p:spPr>
          <p:txBody>
            <a:bodyPr lIns="50800" tIns="50800" rIns="50800" bIns="50800" rtlCol="0" anchor="ctr"/>
            <a:lstStyle/>
            <a:p>
              <a:pPr algn="ctr">
                <a:lnSpc>
                  <a:spcPts val="3709"/>
                </a:lnSpc>
              </a:pPr>
              <a:endParaRPr/>
            </a:p>
          </p:txBody>
        </p:sp>
      </p:grpSp>
      <p:sp>
        <p:nvSpPr>
          <p:cNvPr id="9" name="Freeform 9"/>
          <p:cNvSpPr/>
          <p:nvPr/>
        </p:nvSpPr>
        <p:spPr>
          <a:xfrm>
            <a:off x="1934048" y="3881287"/>
            <a:ext cx="1497734" cy="1497734"/>
          </a:xfrm>
          <a:custGeom>
            <a:avLst/>
            <a:gdLst/>
            <a:ahLst/>
            <a:cxnLst/>
            <a:rect l="l" t="t" r="r" b="b"/>
            <a:pathLst>
              <a:path w="1497734" h="1497734">
                <a:moveTo>
                  <a:pt x="0" y="0"/>
                </a:moveTo>
                <a:lnTo>
                  <a:pt x="1497735" y="0"/>
                </a:lnTo>
                <a:lnTo>
                  <a:pt x="1497735" y="1497735"/>
                </a:lnTo>
                <a:lnTo>
                  <a:pt x="0" y="14977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U"/>
          </a:p>
        </p:txBody>
      </p:sp>
      <p:sp>
        <p:nvSpPr>
          <p:cNvPr id="10" name="Freeform 10"/>
          <p:cNvSpPr/>
          <p:nvPr/>
        </p:nvSpPr>
        <p:spPr>
          <a:xfrm>
            <a:off x="9366104" y="3846960"/>
            <a:ext cx="1593691" cy="1567793"/>
          </a:xfrm>
          <a:custGeom>
            <a:avLst/>
            <a:gdLst/>
            <a:ahLst/>
            <a:cxnLst/>
            <a:rect l="l" t="t" r="r" b="b"/>
            <a:pathLst>
              <a:path w="1593691" h="1567793">
                <a:moveTo>
                  <a:pt x="0" y="0"/>
                </a:moveTo>
                <a:lnTo>
                  <a:pt x="1593691" y="0"/>
                </a:lnTo>
                <a:lnTo>
                  <a:pt x="1593691" y="1567794"/>
                </a:lnTo>
                <a:lnTo>
                  <a:pt x="0" y="1567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U"/>
          </a:p>
        </p:txBody>
      </p:sp>
      <p:sp>
        <p:nvSpPr>
          <p:cNvPr id="11" name="TextBox 11"/>
          <p:cNvSpPr txBox="1"/>
          <p:nvPr/>
        </p:nvSpPr>
        <p:spPr>
          <a:xfrm>
            <a:off x="1663966" y="6036247"/>
            <a:ext cx="5868526" cy="2783205"/>
          </a:xfrm>
          <a:prstGeom prst="rect">
            <a:avLst/>
          </a:prstGeom>
        </p:spPr>
        <p:txBody>
          <a:bodyPr lIns="0" tIns="0" rIns="0" bIns="0" rtlCol="0" anchor="t">
            <a:spAutoFit/>
          </a:bodyPr>
          <a:lstStyle/>
          <a:p>
            <a:pPr algn="just">
              <a:lnSpc>
                <a:spcPts val="4900"/>
              </a:lnSpc>
              <a:spcBef>
                <a:spcPct val="0"/>
              </a:spcBef>
            </a:pPr>
            <a:r>
              <a:rPr lang="en-US" sz="3500">
                <a:solidFill>
                  <a:srgbClr val="FFFFFF"/>
                </a:solidFill>
                <a:latin typeface="Dela Gothic One"/>
              </a:rPr>
              <a:t>Product/Service Category 1:</a:t>
            </a:r>
          </a:p>
          <a:p>
            <a:pPr algn="just">
              <a:lnSpc>
                <a:spcPts val="3499"/>
              </a:lnSpc>
              <a:spcBef>
                <a:spcPct val="0"/>
              </a:spcBef>
            </a:pPr>
            <a:endParaRPr lang="en-US" sz="3500">
              <a:solidFill>
                <a:srgbClr val="FFFFFF"/>
              </a:solidFill>
              <a:latin typeface="Dela Gothic One"/>
            </a:endParaRPr>
          </a:p>
          <a:p>
            <a:pPr algn="just">
              <a:lnSpc>
                <a:spcPts val="2239"/>
              </a:lnSpc>
              <a:spcBef>
                <a:spcPct val="0"/>
              </a:spcBef>
            </a:pPr>
            <a:r>
              <a:rPr lang="en-US" sz="1599">
                <a:solidFill>
                  <a:srgbClr val="FFFFFF"/>
                </a:solidFill>
                <a:latin typeface="Open Sauce"/>
              </a:rPr>
              <a:t>Product/Service Name 1: $XX.XX</a:t>
            </a:r>
          </a:p>
          <a:p>
            <a:pPr algn="just">
              <a:lnSpc>
                <a:spcPts val="2239"/>
              </a:lnSpc>
              <a:spcBef>
                <a:spcPct val="0"/>
              </a:spcBef>
            </a:pPr>
            <a:r>
              <a:rPr lang="en-US" sz="1599">
                <a:solidFill>
                  <a:srgbClr val="FFFFFF"/>
                </a:solidFill>
                <a:latin typeface="Open Sauce"/>
              </a:rPr>
              <a:t>Product/Service Name 2: $XX.XX</a:t>
            </a:r>
          </a:p>
          <a:p>
            <a:pPr algn="just">
              <a:lnSpc>
                <a:spcPts val="2239"/>
              </a:lnSpc>
              <a:spcBef>
                <a:spcPct val="0"/>
              </a:spcBef>
            </a:pPr>
            <a:r>
              <a:rPr lang="en-US" sz="1599">
                <a:solidFill>
                  <a:srgbClr val="FFFFFF"/>
                </a:solidFill>
                <a:latin typeface="Open Sauce"/>
              </a:rPr>
              <a:t>Product/Service Name 3: $XX.XX</a:t>
            </a:r>
          </a:p>
          <a:p>
            <a:pPr algn="just">
              <a:lnSpc>
                <a:spcPts val="2239"/>
              </a:lnSpc>
              <a:spcBef>
                <a:spcPct val="0"/>
              </a:spcBef>
            </a:pPr>
            <a:r>
              <a:rPr lang="en-US" sz="1599">
                <a:solidFill>
                  <a:srgbClr val="FFFFFF"/>
                </a:solidFill>
                <a:latin typeface="Open Sauce"/>
              </a:rPr>
              <a:t>Product/Service Name 4: $XX.XX</a:t>
            </a:r>
          </a:p>
        </p:txBody>
      </p:sp>
      <p:sp>
        <p:nvSpPr>
          <p:cNvPr id="12" name="TextBox 12"/>
          <p:cNvSpPr txBox="1"/>
          <p:nvPr/>
        </p:nvSpPr>
        <p:spPr>
          <a:xfrm>
            <a:off x="1663966" y="2018792"/>
            <a:ext cx="8847167" cy="1095375"/>
          </a:xfrm>
          <a:prstGeom prst="rect">
            <a:avLst/>
          </a:prstGeom>
        </p:spPr>
        <p:txBody>
          <a:bodyPr lIns="0" tIns="0" rIns="0" bIns="0" rtlCol="0" anchor="t">
            <a:spAutoFit/>
          </a:bodyPr>
          <a:lstStyle/>
          <a:p>
            <a:pPr marL="0" lvl="0" indent="0">
              <a:lnSpc>
                <a:spcPts val="8640"/>
              </a:lnSpc>
              <a:spcBef>
                <a:spcPct val="0"/>
              </a:spcBef>
            </a:pPr>
            <a:r>
              <a:rPr lang="en-US" sz="7200">
                <a:solidFill>
                  <a:srgbClr val="FFFFFF"/>
                </a:solidFill>
                <a:latin typeface="Dela Gothic One"/>
              </a:rPr>
              <a:t>PRICE LIST</a:t>
            </a:r>
          </a:p>
        </p:txBody>
      </p:sp>
      <p:sp>
        <p:nvSpPr>
          <p:cNvPr id="13" name="TextBox 13"/>
          <p:cNvSpPr txBox="1"/>
          <p:nvPr/>
        </p:nvSpPr>
        <p:spPr>
          <a:xfrm>
            <a:off x="9144000" y="6036247"/>
            <a:ext cx="5840798" cy="2747346"/>
          </a:xfrm>
          <a:prstGeom prst="rect">
            <a:avLst/>
          </a:prstGeom>
        </p:spPr>
        <p:txBody>
          <a:bodyPr lIns="0" tIns="0" rIns="0" bIns="0" rtlCol="0" anchor="t">
            <a:spAutoFit/>
          </a:bodyPr>
          <a:lstStyle/>
          <a:p>
            <a:pPr algn="just">
              <a:lnSpc>
                <a:spcPts val="4900"/>
              </a:lnSpc>
              <a:spcBef>
                <a:spcPct val="0"/>
              </a:spcBef>
            </a:pPr>
            <a:r>
              <a:rPr lang="en-US" sz="3500">
                <a:solidFill>
                  <a:srgbClr val="FFFFFF"/>
                </a:solidFill>
                <a:latin typeface="Dela Gothic One"/>
              </a:rPr>
              <a:t>Product/Service Category 2:</a:t>
            </a:r>
          </a:p>
          <a:p>
            <a:pPr algn="just">
              <a:lnSpc>
                <a:spcPts val="3499"/>
              </a:lnSpc>
              <a:spcBef>
                <a:spcPct val="0"/>
              </a:spcBef>
            </a:pPr>
            <a:endParaRPr lang="en-US" sz="3500">
              <a:solidFill>
                <a:srgbClr val="FFFFFF"/>
              </a:solidFill>
              <a:latin typeface="Dela Gothic One"/>
            </a:endParaRPr>
          </a:p>
          <a:p>
            <a:pPr algn="just">
              <a:lnSpc>
                <a:spcPts val="2239"/>
              </a:lnSpc>
              <a:spcBef>
                <a:spcPct val="0"/>
              </a:spcBef>
            </a:pPr>
            <a:r>
              <a:rPr lang="en-US" sz="1599">
                <a:solidFill>
                  <a:srgbClr val="FFFFFF"/>
                </a:solidFill>
                <a:latin typeface="Open Sauce"/>
              </a:rPr>
              <a:t>Product/Service Name 1: $XX.XX</a:t>
            </a:r>
          </a:p>
          <a:p>
            <a:pPr algn="just">
              <a:lnSpc>
                <a:spcPts val="2239"/>
              </a:lnSpc>
              <a:spcBef>
                <a:spcPct val="0"/>
              </a:spcBef>
            </a:pPr>
            <a:r>
              <a:rPr lang="en-US" sz="1599">
                <a:solidFill>
                  <a:srgbClr val="FFFFFF"/>
                </a:solidFill>
                <a:latin typeface="Open Sauce"/>
              </a:rPr>
              <a:t>Product/Service Name 2: $XX.XX</a:t>
            </a:r>
          </a:p>
          <a:p>
            <a:pPr algn="just">
              <a:lnSpc>
                <a:spcPts val="2239"/>
              </a:lnSpc>
              <a:spcBef>
                <a:spcPct val="0"/>
              </a:spcBef>
            </a:pPr>
            <a:r>
              <a:rPr lang="en-US" sz="1599">
                <a:solidFill>
                  <a:srgbClr val="FFFFFF"/>
                </a:solidFill>
                <a:latin typeface="Open Sauce"/>
              </a:rPr>
              <a:t>Product/Service Name 3: $XX.XX</a:t>
            </a:r>
          </a:p>
          <a:p>
            <a:pPr algn="just">
              <a:lnSpc>
                <a:spcPts val="2239"/>
              </a:lnSpc>
              <a:spcBef>
                <a:spcPct val="0"/>
              </a:spcBef>
            </a:pPr>
            <a:r>
              <a:rPr lang="en-US" sz="1599">
                <a:solidFill>
                  <a:srgbClr val="FFFFFF"/>
                </a:solidFill>
                <a:latin typeface="Open Sauce"/>
              </a:rPr>
              <a:t>Product/Service Name 4: $XX.XX</a:t>
            </a:r>
          </a:p>
        </p:txBody>
      </p:sp>
      <p:grpSp>
        <p:nvGrpSpPr>
          <p:cNvPr id="14" name="Group 14"/>
          <p:cNvGrpSpPr/>
          <p:nvPr/>
        </p:nvGrpSpPr>
        <p:grpSpPr>
          <a:xfrm>
            <a:off x="16822985" y="573415"/>
            <a:ext cx="872630" cy="581536"/>
            <a:chOff x="0" y="0"/>
            <a:chExt cx="1163506" cy="775382"/>
          </a:xfrm>
        </p:grpSpPr>
        <p:grpSp>
          <p:nvGrpSpPr>
            <p:cNvPr id="15" name="Group 15"/>
            <p:cNvGrpSpPr/>
            <p:nvPr/>
          </p:nvGrpSpPr>
          <p:grpSpPr>
            <a:xfrm>
              <a:off x="0" y="0"/>
              <a:ext cx="691399" cy="775382"/>
              <a:chOff x="0" y="0"/>
              <a:chExt cx="724764" cy="812800"/>
            </a:xfrm>
          </p:grpSpPr>
          <p:sp>
            <p:nvSpPr>
              <p:cNvPr id="16" name="Freeform 1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7" name="TextBox 1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8" name="Group 18"/>
            <p:cNvGrpSpPr/>
            <p:nvPr/>
          </p:nvGrpSpPr>
          <p:grpSpPr>
            <a:xfrm>
              <a:off x="157369" y="0"/>
              <a:ext cx="691399" cy="775382"/>
              <a:chOff x="0" y="0"/>
              <a:chExt cx="724764" cy="812800"/>
            </a:xfrm>
          </p:grpSpPr>
          <p:sp>
            <p:nvSpPr>
              <p:cNvPr id="19" name="Freeform 1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0" name="TextBox 2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1" name="Group 21"/>
            <p:cNvGrpSpPr/>
            <p:nvPr/>
          </p:nvGrpSpPr>
          <p:grpSpPr>
            <a:xfrm>
              <a:off x="314738" y="0"/>
              <a:ext cx="691399" cy="775382"/>
              <a:chOff x="0" y="0"/>
              <a:chExt cx="724764" cy="812800"/>
            </a:xfrm>
          </p:grpSpPr>
          <p:sp>
            <p:nvSpPr>
              <p:cNvPr id="22" name="Freeform 22"/>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3" name="TextBox 23"/>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4" name="Group 24"/>
            <p:cNvGrpSpPr/>
            <p:nvPr/>
          </p:nvGrpSpPr>
          <p:grpSpPr>
            <a:xfrm>
              <a:off x="472108" y="0"/>
              <a:ext cx="691399" cy="775382"/>
              <a:chOff x="0" y="0"/>
              <a:chExt cx="724764" cy="812800"/>
            </a:xfrm>
          </p:grpSpPr>
          <p:sp>
            <p:nvSpPr>
              <p:cNvPr id="25" name="Freeform 25"/>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6" name="TextBox 26"/>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27" name="AutoShape 27"/>
          <p:cNvSpPr/>
          <p:nvPr/>
        </p:nvSpPr>
        <p:spPr>
          <a:xfrm>
            <a:off x="0" y="1523492"/>
            <a:ext cx="18440400" cy="0"/>
          </a:xfrm>
          <a:prstGeom prst="line">
            <a:avLst/>
          </a:prstGeom>
          <a:ln w="19050" cap="flat">
            <a:solidFill>
              <a:srgbClr val="FFFFFF"/>
            </a:solidFill>
            <a:prstDash val="solid"/>
            <a:headEnd type="none" w="sm" len="sm"/>
            <a:tailEnd type="none" w="sm" len="sm"/>
          </a:ln>
        </p:spPr>
        <p:txBody>
          <a:bodyPr/>
          <a:lstStyle/>
          <a:p>
            <a:endParaRPr lang="en-MU"/>
          </a:p>
        </p:txBody>
      </p:sp>
      <p:sp>
        <p:nvSpPr>
          <p:cNvPr id="28" name="TextBox 28"/>
          <p:cNvSpPr txBox="1"/>
          <p:nvPr/>
        </p:nvSpPr>
        <p:spPr>
          <a:xfrm>
            <a:off x="1028700" y="721308"/>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Open Sauce"/>
              </a:rPr>
              <a:t> 01/02/2025                                                                                                  </a:t>
            </a:r>
            <a:r>
              <a:rPr lang="en-US" sz="1500" u="none" strike="noStrike">
                <a:solidFill>
                  <a:srgbClr val="FFFFFF"/>
                </a:solidFill>
                <a:latin typeface="Open Sauce"/>
              </a:rPr>
              <a:t>WWW.CONSULTING-CENTR.COM                                 </a:t>
            </a:r>
          </a:p>
        </p:txBody>
      </p:sp>
      <p:grpSp>
        <p:nvGrpSpPr>
          <p:cNvPr id="29" name="Group 29"/>
          <p:cNvGrpSpPr/>
          <p:nvPr/>
        </p:nvGrpSpPr>
        <p:grpSpPr>
          <a:xfrm>
            <a:off x="15386437" y="2787191"/>
            <a:ext cx="425716" cy="42571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6468791" y="7701660"/>
            <a:ext cx="425716" cy="42571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646179" y="535315"/>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grpSp>
        <p:nvGrpSpPr>
          <p:cNvPr id="16" name="Group 16"/>
          <p:cNvGrpSpPr/>
          <p:nvPr/>
        </p:nvGrpSpPr>
        <p:grpSpPr>
          <a:xfrm>
            <a:off x="13153001" y="2335237"/>
            <a:ext cx="4106299" cy="6923063"/>
            <a:chOff x="0" y="0"/>
            <a:chExt cx="482099" cy="812800"/>
          </a:xfrm>
        </p:grpSpPr>
        <p:sp>
          <p:nvSpPr>
            <p:cNvPr id="17" name="Freeform 17"/>
            <p:cNvSpPr/>
            <p:nvPr/>
          </p:nvSpPr>
          <p:spPr>
            <a:xfrm>
              <a:off x="0" y="0"/>
              <a:ext cx="482099" cy="812800"/>
            </a:xfrm>
            <a:custGeom>
              <a:avLst/>
              <a:gdLst/>
              <a:ahLst/>
              <a:cxnLst/>
              <a:rect l="l" t="t" r="r" b="b"/>
              <a:pathLst>
                <a:path w="482099" h="812800">
                  <a:moveTo>
                    <a:pt x="43364" y="0"/>
                  </a:moveTo>
                  <a:lnTo>
                    <a:pt x="438735" y="0"/>
                  </a:lnTo>
                  <a:cubicBezTo>
                    <a:pt x="450236" y="0"/>
                    <a:pt x="461266" y="4569"/>
                    <a:pt x="469398" y="12701"/>
                  </a:cubicBezTo>
                  <a:cubicBezTo>
                    <a:pt x="477530" y="20833"/>
                    <a:pt x="482099" y="31863"/>
                    <a:pt x="482099" y="43364"/>
                  </a:cubicBezTo>
                  <a:lnTo>
                    <a:pt x="482099" y="769436"/>
                  </a:lnTo>
                  <a:cubicBezTo>
                    <a:pt x="482099" y="793385"/>
                    <a:pt x="462684" y="812800"/>
                    <a:pt x="438735" y="812800"/>
                  </a:cubicBezTo>
                  <a:lnTo>
                    <a:pt x="43364" y="812800"/>
                  </a:lnTo>
                  <a:cubicBezTo>
                    <a:pt x="19415" y="812800"/>
                    <a:pt x="0" y="793385"/>
                    <a:pt x="0" y="769436"/>
                  </a:cubicBezTo>
                  <a:lnTo>
                    <a:pt x="0" y="43364"/>
                  </a:lnTo>
                  <a:cubicBezTo>
                    <a:pt x="0" y="19415"/>
                    <a:pt x="19415" y="0"/>
                    <a:pt x="43364" y="0"/>
                  </a:cubicBezTo>
                  <a:close/>
                </a:path>
              </a:pathLst>
            </a:custGeom>
            <a:blipFill>
              <a:blip r:embed="rId2"/>
              <a:stretch>
                <a:fillRect r="-152894"/>
              </a:stretch>
            </a:blipFill>
          </p:spPr>
          <p:txBody>
            <a:bodyPr/>
            <a:lstStyle/>
            <a:p>
              <a:endParaRPr lang="en-MU"/>
            </a:p>
          </p:txBody>
        </p:sp>
      </p:grpSp>
      <p:sp>
        <p:nvSpPr>
          <p:cNvPr id="18" name="TextBox 18"/>
          <p:cNvSpPr txBox="1"/>
          <p:nvPr/>
        </p:nvSpPr>
        <p:spPr>
          <a:xfrm>
            <a:off x="1028700" y="2023008"/>
            <a:ext cx="12033581" cy="2503170"/>
          </a:xfrm>
          <a:prstGeom prst="rect">
            <a:avLst/>
          </a:prstGeom>
        </p:spPr>
        <p:txBody>
          <a:bodyPr lIns="0" tIns="0" rIns="0" bIns="0" rtlCol="0" anchor="t">
            <a:spAutoFit/>
          </a:bodyPr>
          <a:lstStyle/>
          <a:p>
            <a:pPr>
              <a:lnSpc>
                <a:spcPts val="10080"/>
              </a:lnSpc>
              <a:spcBef>
                <a:spcPct val="0"/>
              </a:spcBef>
            </a:pPr>
            <a:r>
              <a:rPr lang="en-US" sz="7200">
                <a:solidFill>
                  <a:srgbClr val="006DFF"/>
                </a:solidFill>
                <a:latin typeface="Dela Gothic One"/>
              </a:rPr>
              <a:t>CASE STUDIES AND </a:t>
            </a:r>
          </a:p>
          <a:p>
            <a:pPr>
              <a:lnSpc>
                <a:spcPts val="10080"/>
              </a:lnSpc>
              <a:spcBef>
                <a:spcPct val="0"/>
              </a:spcBef>
            </a:pPr>
            <a:r>
              <a:rPr lang="en-US" sz="7200">
                <a:solidFill>
                  <a:srgbClr val="006DFF"/>
                </a:solidFill>
                <a:latin typeface="Dela Gothic One"/>
              </a:rPr>
              <a:t>SUCCESS </a:t>
            </a:r>
            <a:r>
              <a:rPr lang="en-US" sz="7200">
                <a:solidFill>
                  <a:srgbClr val="FFFFFF"/>
                </a:solidFill>
                <a:latin typeface="Dela Gothic One"/>
              </a:rPr>
              <a:t>STORIES</a:t>
            </a:r>
          </a:p>
        </p:txBody>
      </p:sp>
      <p:sp>
        <p:nvSpPr>
          <p:cNvPr id="19" name="TextBox 19"/>
          <p:cNvSpPr txBox="1"/>
          <p:nvPr/>
        </p:nvSpPr>
        <p:spPr>
          <a:xfrm>
            <a:off x="1028700" y="683208"/>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sp>
        <p:nvSpPr>
          <p:cNvPr id="20" name="TextBox 20"/>
          <p:cNvSpPr txBox="1"/>
          <p:nvPr/>
        </p:nvSpPr>
        <p:spPr>
          <a:xfrm>
            <a:off x="1028700" y="6311716"/>
            <a:ext cx="8115300" cy="2759710"/>
          </a:xfrm>
          <a:prstGeom prst="rect">
            <a:avLst/>
          </a:prstGeom>
        </p:spPr>
        <p:txBody>
          <a:bodyPr lIns="0" tIns="0" rIns="0" bIns="0" rtlCol="0" anchor="t">
            <a:spAutoFit/>
          </a:bodyPr>
          <a:lstStyle/>
          <a:p>
            <a:pPr>
              <a:lnSpc>
                <a:spcPts val="2239"/>
              </a:lnSpc>
              <a:spcBef>
                <a:spcPct val="0"/>
              </a:spcBef>
            </a:pPr>
            <a:r>
              <a:rPr lang="en-US" sz="1599">
                <a:solidFill>
                  <a:srgbClr val="565656"/>
                </a:solidFill>
                <a:latin typeface="Open Sauce"/>
              </a:rPr>
              <a:t> Leveraging corporate strategy consulting to expand into new markets and diversify revenue streams.</a:t>
            </a:r>
          </a:p>
          <a:p>
            <a:pPr>
              <a:lnSpc>
                <a:spcPts val="2239"/>
              </a:lnSpc>
              <a:spcBef>
                <a:spcPct val="0"/>
              </a:spcBef>
            </a:pPr>
            <a:endParaRPr lang="en-US" sz="1599">
              <a:solidFill>
                <a:srgbClr val="565656"/>
              </a:solidFill>
              <a:latin typeface="Open Sauce"/>
            </a:endParaRPr>
          </a:p>
          <a:p>
            <a:pPr>
              <a:lnSpc>
                <a:spcPts val="2239"/>
              </a:lnSpc>
              <a:spcBef>
                <a:spcPct val="0"/>
              </a:spcBef>
            </a:pPr>
            <a:endParaRPr lang="en-US" sz="1599">
              <a:solidFill>
                <a:srgbClr val="565656"/>
              </a:solidFill>
              <a:latin typeface="Open Sauce"/>
            </a:endParaRPr>
          </a:p>
          <a:p>
            <a:pPr>
              <a:lnSpc>
                <a:spcPts val="2239"/>
              </a:lnSpc>
              <a:spcBef>
                <a:spcPct val="0"/>
              </a:spcBef>
            </a:pPr>
            <a:endParaRPr lang="en-US" sz="1599">
              <a:solidFill>
                <a:srgbClr val="565656"/>
              </a:solidFill>
              <a:latin typeface="Open Sauce"/>
            </a:endParaRPr>
          </a:p>
          <a:p>
            <a:pPr>
              <a:lnSpc>
                <a:spcPts val="2239"/>
              </a:lnSpc>
              <a:spcBef>
                <a:spcPct val="0"/>
              </a:spcBef>
            </a:pPr>
            <a:endParaRPr lang="en-US" sz="1599">
              <a:solidFill>
                <a:srgbClr val="565656"/>
              </a:solidFill>
              <a:latin typeface="Open Sauce"/>
            </a:endParaRPr>
          </a:p>
          <a:p>
            <a:pPr>
              <a:lnSpc>
                <a:spcPts val="2239"/>
              </a:lnSpc>
              <a:spcBef>
                <a:spcPct val="0"/>
              </a:spcBef>
            </a:pPr>
            <a:endParaRPr lang="en-US" sz="1599">
              <a:solidFill>
                <a:srgbClr val="565656"/>
              </a:solidFill>
              <a:latin typeface="Open Sauce"/>
            </a:endParaRPr>
          </a:p>
          <a:p>
            <a:pPr>
              <a:lnSpc>
                <a:spcPts val="2239"/>
              </a:lnSpc>
              <a:spcBef>
                <a:spcPct val="0"/>
              </a:spcBef>
            </a:pPr>
            <a:endParaRPr lang="en-US" sz="1599">
              <a:solidFill>
                <a:srgbClr val="565656"/>
              </a:solidFill>
              <a:latin typeface="Open Sauce"/>
            </a:endParaRPr>
          </a:p>
          <a:p>
            <a:pPr>
              <a:lnSpc>
                <a:spcPts val="2239"/>
              </a:lnSpc>
              <a:spcBef>
                <a:spcPct val="0"/>
              </a:spcBef>
            </a:pPr>
            <a:r>
              <a:rPr lang="en-US" sz="1599">
                <a:solidFill>
                  <a:srgbClr val="565656"/>
                </a:solidFill>
                <a:latin typeface="Open Sauce"/>
              </a:rPr>
              <a:t>Company B: Transforming organizational culture and operations through strategic realignment and process optimization.</a:t>
            </a:r>
          </a:p>
        </p:txBody>
      </p:sp>
      <p:sp>
        <p:nvSpPr>
          <p:cNvPr id="21" name="TextBox 21"/>
          <p:cNvSpPr txBox="1"/>
          <p:nvPr/>
        </p:nvSpPr>
        <p:spPr>
          <a:xfrm>
            <a:off x="1028700" y="5448511"/>
            <a:ext cx="3607594" cy="596900"/>
          </a:xfrm>
          <a:prstGeom prst="rect">
            <a:avLst/>
          </a:prstGeom>
        </p:spPr>
        <p:txBody>
          <a:bodyPr lIns="0" tIns="0" rIns="0" bIns="0" rtlCol="0" anchor="t">
            <a:spAutoFit/>
          </a:bodyPr>
          <a:lstStyle/>
          <a:p>
            <a:pPr algn="ctr">
              <a:lnSpc>
                <a:spcPts val="4900"/>
              </a:lnSpc>
              <a:spcBef>
                <a:spcPct val="0"/>
              </a:spcBef>
            </a:pPr>
            <a:r>
              <a:rPr lang="en-US" sz="3500">
                <a:solidFill>
                  <a:srgbClr val="565656"/>
                </a:solidFill>
                <a:latin typeface="Dela Gothic One"/>
              </a:rPr>
              <a:t>COMPANY A:</a:t>
            </a:r>
          </a:p>
        </p:txBody>
      </p:sp>
      <p:sp>
        <p:nvSpPr>
          <p:cNvPr id="22" name="TextBox 22"/>
          <p:cNvSpPr txBox="1"/>
          <p:nvPr/>
        </p:nvSpPr>
        <p:spPr>
          <a:xfrm>
            <a:off x="1039581" y="7309525"/>
            <a:ext cx="3585832" cy="596900"/>
          </a:xfrm>
          <a:prstGeom prst="rect">
            <a:avLst/>
          </a:prstGeom>
        </p:spPr>
        <p:txBody>
          <a:bodyPr lIns="0" tIns="0" rIns="0" bIns="0" rtlCol="0" anchor="t">
            <a:spAutoFit/>
          </a:bodyPr>
          <a:lstStyle/>
          <a:p>
            <a:pPr algn="ctr">
              <a:lnSpc>
                <a:spcPts val="4900"/>
              </a:lnSpc>
              <a:spcBef>
                <a:spcPct val="0"/>
              </a:spcBef>
            </a:pPr>
            <a:r>
              <a:rPr lang="en-US" sz="3500">
                <a:solidFill>
                  <a:srgbClr val="565656"/>
                </a:solidFill>
                <a:latin typeface="Dela Gothic One"/>
              </a:rPr>
              <a:t>COMPANY B:</a:t>
            </a:r>
          </a:p>
        </p:txBody>
      </p:sp>
      <p:grpSp>
        <p:nvGrpSpPr>
          <p:cNvPr id="23" name="Group 23"/>
          <p:cNvGrpSpPr/>
          <p:nvPr/>
        </p:nvGrpSpPr>
        <p:grpSpPr>
          <a:xfrm>
            <a:off x="9950091" y="6136958"/>
            <a:ext cx="425716" cy="42571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6965076" y="7641313"/>
            <a:ext cx="588447" cy="58844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038377"/>
            <a:ext cx="1755853" cy="1733577"/>
            <a:chOff x="0" y="0"/>
            <a:chExt cx="675651" cy="667079"/>
          </a:xfrm>
        </p:grpSpPr>
        <p:sp>
          <p:nvSpPr>
            <p:cNvPr id="3" name="Freeform 3"/>
            <p:cNvSpPr/>
            <p:nvPr/>
          </p:nvSpPr>
          <p:spPr>
            <a:xfrm>
              <a:off x="0" y="0"/>
              <a:ext cx="675651" cy="667079"/>
            </a:xfrm>
            <a:custGeom>
              <a:avLst/>
              <a:gdLst/>
              <a:ahLst/>
              <a:cxnLst/>
              <a:rect l="l" t="t" r="r" b="b"/>
              <a:pathLst>
                <a:path w="675651" h="667079">
                  <a:moveTo>
                    <a:pt x="224870" y="0"/>
                  </a:moveTo>
                  <a:lnTo>
                    <a:pt x="450781" y="0"/>
                  </a:lnTo>
                  <a:cubicBezTo>
                    <a:pt x="510420" y="0"/>
                    <a:pt x="567617" y="23692"/>
                    <a:pt x="609788" y="65863"/>
                  </a:cubicBezTo>
                  <a:cubicBezTo>
                    <a:pt x="651959" y="108034"/>
                    <a:pt x="675651" y="165230"/>
                    <a:pt x="675651" y="224870"/>
                  </a:cubicBezTo>
                  <a:lnTo>
                    <a:pt x="675651" y="442209"/>
                  </a:lnTo>
                  <a:cubicBezTo>
                    <a:pt x="675651" y="566401"/>
                    <a:pt x="574973" y="667079"/>
                    <a:pt x="450781" y="667079"/>
                  </a:cubicBezTo>
                  <a:lnTo>
                    <a:pt x="224870" y="667079"/>
                  </a:lnTo>
                  <a:cubicBezTo>
                    <a:pt x="100678" y="667079"/>
                    <a:pt x="0" y="566401"/>
                    <a:pt x="0" y="442209"/>
                  </a:cubicBezTo>
                  <a:lnTo>
                    <a:pt x="0" y="224870"/>
                  </a:lnTo>
                  <a:cubicBezTo>
                    <a:pt x="0" y="100678"/>
                    <a:pt x="100678" y="0"/>
                    <a:pt x="224870" y="0"/>
                  </a:cubicBezTo>
                  <a:close/>
                </a:path>
              </a:pathLst>
            </a:custGeom>
            <a:solidFill>
              <a:srgbClr val="FFFFFF"/>
            </a:solidFill>
          </p:spPr>
          <p:txBody>
            <a:bodyPr/>
            <a:lstStyle/>
            <a:p>
              <a:endParaRPr lang="en-MU"/>
            </a:p>
          </p:txBody>
        </p:sp>
        <p:sp>
          <p:nvSpPr>
            <p:cNvPr id="4" name="TextBox 4"/>
            <p:cNvSpPr txBox="1"/>
            <p:nvPr/>
          </p:nvSpPr>
          <p:spPr>
            <a:xfrm>
              <a:off x="0" y="-47625"/>
              <a:ext cx="675651" cy="714704"/>
            </a:xfrm>
            <a:prstGeom prst="rect">
              <a:avLst/>
            </a:prstGeom>
          </p:spPr>
          <p:txBody>
            <a:bodyPr lIns="50800" tIns="50800" rIns="50800" bIns="50800" rtlCol="0" anchor="ctr"/>
            <a:lstStyle/>
            <a:p>
              <a:pPr algn="ctr">
                <a:lnSpc>
                  <a:spcPts val="3709"/>
                </a:lnSpc>
              </a:pPr>
              <a:endParaRPr/>
            </a:p>
          </p:txBody>
        </p:sp>
      </p:grpSp>
      <p:grpSp>
        <p:nvGrpSpPr>
          <p:cNvPr id="5" name="Group 5"/>
          <p:cNvGrpSpPr/>
          <p:nvPr/>
        </p:nvGrpSpPr>
        <p:grpSpPr>
          <a:xfrm>
            <a:off x="1028700" y="7352979"/>
            <a:ext cx="1755853" cy="1733577"/>
            <a:chOff x="0" y="0"/>
            <a:chExt cx="675651" cy="667079"/>
          </a:xfrm>
        </p:grpSpPr>
        <p:sp>
          <p:nvSpPr>
            <p:cNvPr id="6" name="Freeform 6"/>
            <p:cNvSpPr/>
            <p:nvPr/>
          </p:nvSpPr>
          <p:spPr>
            <a:xfrm>
              <a:off x="0" y="0"/>
              <a:ext cx="675651" cy="667079"/>
            </a:xfrm>
            <a:custGeom>
              <a:avLst/>
              <a:gdLst/>
              <a:ahLst/>
              <a:cxnLst/>
              <a:rect l="l" t="t" r="r" b="b"/>
              <a:pathLst>
                <a:path w="675651" h="667079">
                  <a:moveTo>
                    <a:pt x="224870" y="0"/>
                  </a:moveTo>
                  <a:lnTo>
                    <a:pt x="450781" y="0"/>
                  </a:lnTo>
                  <a:cubicBezTo>
                    <a:pt x="510420" y="0"/>
                    <a:pt x="567617" y="23692"/>
                    <a:pt x="609788" y="65863"/>
                  </a:cubicBezTo>
                  <a:cubicBezTo>
                    <a:pt x="651959" y="108034"/>
                    <a:pt x="675651" y="165230"/>
                    <a:pt x="675651" y="224870"/>
                  </a:cubicBezTo>
                  <a:lnTo>
                    <a:pt x="675651" y="442209"/>
                  </a:lnTo>
                  <a:cubicBezTo>
                    <a:pt x="675651" y="566401"/>
                    <a:pt x="574973" y="667079"/>
                    <a:pt x="450781" y="667079"/>
                  </a:cubicBezTo>
                  <a:lnTo>
                    <a:pt x="224870" y="667079"/>
                  </a:lnTo>
                  <a:cubicBezTo>
                    <a:pt x="100678" y="667079"/>
                    <a:pt x="0" y="566401"/>
                    <a:pt x="0" y="442209"/>
                  </a:cubicBezTo>
                  <a:lnTo>
                    <a:pt x="0" y="224870"/>
                  </a:lnTo>
                  <a:cubicBezTo>
                    <a:pt x="0" y="100678"/>
                    <a:pt x="100678" y="0"/>
                    <a:pt x="224870" y="0"/>
                  </a:cubicBezTo>
                  <a:close/>
                </a:path>
              </a:pathLst>
            </a:custGeom>
            <a:solidFill>
              <a:srgbClr val="FFFFFF"/>
            </a:solidFill>
          </p:spPr>
          <p:txBody>
            <a:bodyPr/>
            <a:lstStyle/>
            <a:p>
              <a:endParaRPr lang="en-MU"/>
            </a:p>
          </p:txBody>
        </p:sp>
        <p:sp>
          <p:nvSpPr>
            <p:cNvPr id="7" name="TextBox 7"/>
            <p:cNvSpPr txBox="1"/>
            <p:nvPr/>
          </p:nvSpPr>
          <p:spPr>
            <a:xfrm>
              <a:off x="0" y="-47625"/>
              <a:ext cx="675651" cy="714704"/>
            </a:xfrm>
            <a:prstGeom prst="rect">
              <a:avLst/>
            </a:prstGeom>
          </p:spPr>
          <p:txBody>
            <a:bodyPr lIns="50800" tIns="50800" rIns="50800" bIns="50800" rtlCol="0" anchor="ctr"/>
            <a:lstStyle/>
            <a:p>
              <a:pPr algn="ctr">
                <a:lnSpc>
                  <a:spcPts val="3709"/>
                </a:lnSpc>
              </a:pPr>
              <a:endParaRPr/>
            </a:p>
          </p:txBody>
        </p:sp>
      </p:grpSp>
      <p:sp>
        <p:nvSpPr>
          <p:cNvPr id="8" name="Freeform 8"/>
          <p:cNvSpPr/>
          <p:nvPr/>
        </p:nvSpPr>
        <p:spPr>
          <a:xfrm>
            <a:off x="1240131" y="5498157"/>
            <a:ext cx="1332991" cy="928095"/>
          </a:xfrm>
          <a:custGeom>
            <a:avLst/>
            <a:gdLst/>
            <a:ahLst/>
            <a:cxnLst/>
            <a:rect l="l" t="t" r="r" b="b"/>
            <a:pathLst>
              <a:path w="1332991" h="928095">
                <a:moveTo>
                  <a:pt x="0" y="0"/>
                </a:moveTo>
                <a:lnTo>
                  <a:pt x="1332991" y="0"/>
                </a:lnTo>
                <a:lnTo>
                  <a:pt x="1332991" y="928096"/>
                </a:lnTo>
                <a:lnTo>
                  <a:pt x="0" y="928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U"/>
          </a:p>
        </p:txBody>
      </p:sp>
      <p:sp>
        <p:nvSpPr>
          <p:cNvPr id="9" name="Freeform 9"/>
          <p:cNvSpPr/>
          <p:nvPr/>
        </p:nvSpPr>
        <p:spPr>
          <a:xfrm>
            <a:off x="1356402" y="7676420"/>
            <a:ext cx="1100450" cy="1086694"/>
          </a:xfrm>
          <a:custGeom>
            <a:avLst/>
            <a:gdLst/>
            <a:ahLst/>
            <a:cxnLst/>
            <a:rect l="l" t="t" r="r" b="b"/>
            <a:pathLst>
              <a:path w="1100450" h="1086694">
                <a:moveTo>
                  <a:pt x="0" y="0"/>
                </a:moveTo>
                <a:lnTo>
                  <a:pt x="1100449" y="0"/>
                </a:lnTo>
                <a:lnTo>
                  <a:pt x="1100449" y="1086695"/>
                </a:lnTo>
                <a:lnTo>
                  <a:pt x="0" y="1086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U"/>
          </a:p>
        </p:txBody>
      </p:sp>
      <p:sp>
        <p:nvSpPr>
          <p:cNvPr id="10" name="TextBox 10"/>
          <p:cNvSpPr txBox="1"/>
          <p:nvPr/>
        </p:nvSpPr>
        <p:spPr>
          <a:xfrm>
            <a:off x="1028700" y="677076"/>
            <a:ext cx="16230600" cy="3779520"/>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Dela Gothic One"/>
              </a:rPr>
              <a:t>FUTURE TRENDS IN CORPORATE STRATEGY CONSULTING</a:t>
            </a:r>
          </a:p>
        </p:txBody>
      </p:sp>
      <p:sp>
        <p:nvSpPr>
          <p:cNvPr id="11" name="TextBox 11"/>
          <p:cNvSpPr txBox="1"/>
          <p:nvPr/>
        </p:nvSpPr>
        <p:spPr>
          <a:xfrm>
            <a:off x="3372023" y="5460057"/>
            <a:ext cx="10066600" cy="295581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uce"/>
              </a:rPr>
              <a:t>6.1. Digital Transformation: Embracing digital technologies and data analytics </a:t>
            </a:r>
          </a:p>
          <a:p>
            <a:pPr>
              <a:lnSpc>
                <a:spcPts val="2239"/>
              </a:lnSpc>
              <a:spcBef>
                <a:spcPct val="0"/>
              </a:spcBef>
            </a:pPr>
            <a:r>
              <a:rPr lang="en-US" sz="1599">
                <a:solidFill>
                  <a:srgbClr val="FFFFFF"/>
                </a:solidFill>
                <a:latin typeface="Open Sauce"/>
              </a:rPr>
              <a:t>to enhance strategic decision-making processes.</a:t>
            </a: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endParaRPr lang="en-US" sz="1599">
              <a:solidFill>
                <a:srgbClr val="FFFFFF"/>
              </a:solidFill>
              <a:latin typeface="Open Sauce"/>
            </a:endParaRPr>
          </a:p>
          <a:p>
            <a:pPr>
              <a:lnSpc>
                <a:spcPts val="2239"/>
              </a:lnSpc>
              <a:spcBef>
                <a:spcPct val="0"/>
              </a:spcBef>
            </a:pPr>
            <a:r>
              <a:rPr lang="en-US" sz="1599">
                <a:solidFill>
                  <a:srgbClr val="FFFFFF"/>
                </a:solidFill>
                <a:latin typeface="Open Sauce"/>
              </a:rPr>
              <a:t>6.2. Sustainability and ESG: Integrating environmental, social, and governance (ESG) </a:t>
            </a:r>
          </a:p>
          <a:p>
            <a:pPr>
              <a:lnSpc>
                <a:spcPts val="2239"/>
              </a:lnSpc>
              <a:spcBef>
                <a:spcPct val="0"/>
              </a:spcBef>
            </a:pPr>
            <a:r>
              <a:rPr lang="en-US" sz="1599">
                <a:solidFill>
                  <a:srgbClr val="FFFFFF"/>
                </a:solidFill>
                <a:latin typeface="Open Sauce"/>
              </a:rPr>
              <a:t>factors into corporate strategy to meet evolving stakeholder expectations.</a:t>
            </a:r>
          </a:p>
        </p:txBody>
      </p:sp>
      <p:sp>
        <p:nvSpPr>
          <p:cNvPr id="12" name="AutoShape 12"/>
          <p:cNvSpPr/>
          <p:nvPr/>
        </p:nvSpPr>
        <p:spPr>
          <a:xfrm>
            <a:off x="-152400" y="6997075"/>
            <a:ext cx="18440400" cy="0"/>
          </a:xfrm>
          <a:prstGeom prst="line">
            <a:avLst/>
          </a:prstGeom>
          <a:ln w="19050" cap="flat">
            <a:solidFill>
              <a:srgbClr val="FFFFFF"/>
            </a:solidFill>
            <a:prstDash val="solid"/>
            <a:headEnd type="none" w="sm" len="sm"/>
            <a:tailEnd type="none" w="sm" len="sm"/>
          </a:ln>
        </p:spPr>
        <p:txBody>
          <a:bodyPr/>
          <a:lstStyle/>
          <a:p>
            <a:endParaRPr lang="en-MU"/>
          </a:p>
        </p:txBody>
      </p:sp>
      <p:grpSp>
        <p:nvGrpSpPr>
          <p:cNvPr id="13" name="Group 13"/>
          <p:cNvGrpSpPr/>
          <p:nvPr/>
        </p:nvGrpSpPr>
        <p:grpSpPr>
          <a:xfrm>
            <a:off x="15831561" y="1520173"/>
            <a:ext cx="425716" cy="4257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0200142" y="9364736"/>
            <a:ext cx="319281" cy="3192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5749193" y="4817736"/>
            <a:ext cx="319281" cy="3192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646179" y="421015"/>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grpSp>
        <p:nvGrpSpPr>
          <p:cNvPr id="16" name="Group 16"/>
          <p:cNvGrpSpPr>
            <a:grpSpLocks noChangeAspect="1"/>
          </p:cNvGrpSpPr>
          <p:nvPr/>
        </p:nvGrpSpPr>
        <p:grpSpPr>
          <a:xfrm>
            <a:off x="10059059" y="3333230"/>
            <a:ext cx="7200241" cy="5787132"/>
            <a:chOff x="0" y="0"/>
            <a:chExt cx="7467600" cy="6002019"/>
          </a:xfrm>
        </p:grpSpPr>
        <p:sp>
          <p:nvSpPr>
            <p:cNvPr id="17" name="Freeform 17"/>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MU"/>
            </a:p>
          </p:txBody>
        </p:sp>
        <p:sp>
          <p:nvSpPr>
            <p:cNvPr id="18" name="Freeform 18"/>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MU" dirty="0"/>
            </a:p>
          </p:txBody>
        </p:sp>
        <p:sp>
          <p:nvSpPr>
            <p:cNvPr id="19" name="Freeform 19"/>
            <p:cNvSpPr/>
            <p:nvPr/>
          </p:nvSpPr>
          <p:spPr>
            <a:xfrm>
              <a:off x="2429509" y="5210809"/>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MU" dirty="0"/>
            </a:p>
          </p:txBody>
        </p:sp>
        <p:sp>
          <p:nvSpPr>
            <p:cNvPr id="20" name="Freeform 20"/>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9300" b="-9300"/>
              </a:stretch>
            </a:blipFill>
          </p:spPr>
          <p:txBody>
            <a:bodyPr/>
            <a:lstStyle/>
            <a:p>
              <a:endParaRPr lang="en-MU"/>
            </a:p>
          </p:txBody>
        </p:sp>
      </p:grpSp>
      <p:sp>
        <p:nvSpPr>
          <p:cNvPr id="21" name="TextBox 21"/>
          <p:cNvSpPr txBox="1"/>
          <p:nvPr/>
        </p:nvSpPr>
        <p:spPr>
          <a:xfrm>
            <a:off x="1336541" y="1979807"/>
            <a:ext cx="8389673" cy="1226820"/>
          </a:xfrm>
          <a:prstGeom prst="rect">
            <a:avLst/>
          </a:prstGeom>
        </p:spPr>
        <p:txBody>
          <a:bodyPr lIns="0" tIns="0" rIns="0" bIns="0" rtlCol="0" anchor="t">
            <a:spAutoFit/>
          </a:bodyPr>
          <a:lstStyle/>
          <a:p>
            <a:pPr algn="ctr">
              <a:lnSpc>
                <a:spcPts val="10080"/>
              </a:lnSpc>
              <a:spcBef>
                <a:spcPct val="0"/>
              </a:spcBef>
            </a:pPr>
            <a:r>
              <a:rPr lang="en-US" sz="7200">
                <a:solidFill>
                  <a:srgbClr val="565656"/>
                </a:solidFill>
                <a:latin typeface="Dela Gothic One"/>
              </a:rPr>
              <a:t> CONCLUSION</a:t>
            </a:r>
          </a:p>
        </p:txBody>
      </p:sp>
      <p:sp>
        <p:nvSpPr>
          <p:cNvPr id="22" name="TextBox 22"/>
          <p:cNvSpPr txBox="1"/>
          <p:nvPr/>
        </p:nvSpPr>
        <p:spPr>
          <a:xfrm>
            <a:off x="1336541" y="3718292"/>
            <a:ext cx="6487992" cy="3588385"/>
          </a:xfrm>
          <a:prstGeom prst="rect">
            <a:avLst/>
          </a:prstGeom>
        </p:spPr>
        <p:txBody>
          <a:bodyPr lIns="0" tIns="0" rIns="0" bIns="0" rtlCol="0" anchor="t">
            <a:spAutoFit/>
          </a:bodyPr>
          <a:lstStyle/>
          <a:p>
            <a:pPr>
              <a:lnSpc>
                <a:spcPts val="2239"/>
              </a:lnSpc>
            </a:pPr>
            <a:r>
              <a:rPr lang="en-US" sz="1599">
                <a:solidFill>
                  <a:srgbClr val="565656"/>
                </a:solidFill>
                <a:latin typeface="Open Sauce"/>
              </a:rPr>
              <a:t>Corporate strategy involves determining the overall direction and scope of an organization to achieve long-term objectives while considering internal capabilities, external market conditions, and competitive dynamics. </a:t>
            </a:r>
          </a:p>
          <a:p>
            <a:pPr>
              <a:lnSpc>
                <a:spcPts val="2239"/>
              </a:lnSpc>
            </a:pPr>
            <a:endParaRPr lang="en-US" sz="1599">
              <a:solidFill>
                <a:srgbClr val="565656"/>
              </a:solidFill>
              <a:latin typeface="Open Sauce"/>
            </a:endParaRPr>
          </a:p>
          <a:p>
            <a:pPr>
              <a:lnSpc>
                <a:spcPts val="2239"/>
              </a:lnSpc>
            </a:pPr>
            <a:r>
              <a:rPr lang="en-US" sz="1599">
                <a:solidFill>
                  <a:srgbClr val="565656"/>
                </a:solidFill>
                <a:latin typeface="Open Sauce"/>
              </a:rPr>
              <a:t>This strategic planning process is essential for businesses to remain competitive, adapt to changing environments, and capitalize on emerging opportunities.</a:t>
            </a:r>
          </a:p>
          <a:p>
            <a:pPr>
              <a:lnSpc>
                <a:spcPts val="2239"/>
              </a:lnSpc>
            </a:pPr>
            <a:r>
              <a:rPr lang="en-US" sz="1599">
                <a:solidFill>
                  <a:srgbClr val="565656"/>
                </a:solidFill>
                <a:latin typeface="Open Sauce"/>
              </a:rPr>
              <a:t>In summary, while I can't provide a precise percentage, it's fair to say that corporate strategy is a fundamental aspect of management for the majority of medium to large-sized companies, across various industries.</a:t>
            </a:r>
          </a:p>
          <a:p>
            <a:pPr>
              <a:lnSpc>
                <a:spcPts val="2239"/>
              </a:lnSpc>
              <a:spcBef>
                <a:spcPct val="0"/>
              </a:spcBef>
            </a:pPr>
            <a:endParaRPr lang="en-US" sz="1599">
              <a:solidFill>
                <a:srgbClr val="565656"/>
              </a:solidFill>
              <a:latin typeface="Open Sauce"/>
            </a:endParaRPr>
          </a:p>
        </p:txBody>
      </p:sp>
      <p:sp>
        <p:nvSpPr>
          <p:cNvPr id="23" name="TextBox 23"/>
          <p:cNvSpPr txBox="1"/>
          <p:nvPr/>
        </p:nvSpPr>
        <p:spPr>
          <a:xfrm>
            <a:off x="1336541" y="683208"/>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grpSp>
        <p:nvGrpSpPr>
          <p:cNvPr id="24" name="Group 24"/>
          <p:cNvGrpSpPr/>
          <p:nvPr/>
        </p:nvGrpSpPr>
        <p:grpSpPr>
          <a:xfrm>
            <a:off x="12754600" y="2657940"/>
            <a:ext cx="319281" cy="31928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3204630" y="8039217"/>
            <a:ext cx="648264" cy="64826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6646179" y="9470249"/>
            <a:ext cx="436315" cy="43631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592385" y="2817580"/>
            <a:ext cx="436315" cy="4363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7786" b="7786"/>
            <a:stretch>
              <a:fillRect/>
            </a:stretch>
          </p:blipFill>
          <p:spPr>
            <a:xfrm>
              <a:off x="0" y="0"/>
              <a:ext cx="24384000" cy="13716000"/>
            </a:xfrm>
            <a:prstGeom prst="rect">
              <a:avLst/>
            </a:prstGeom>
          </p:spPr>
        </p:pic>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6DFF">
                <a:alpha val="62745"/>
              </a:srgbClr>
            </a:solidFill>
          </p:spPr>
          <p:txBody>
            <a:bodyPr/>
            <a:lstStyle/>
            <a:p>
              <a:endParaRPr lang="en-MU"/>
            </a:p>
          </p:txBody>
        </p:sp>
        <p:sp>
          <p:nvSpPr>
            <p:cNvPr id="6" name="TextBox 6"/>
            <p:cNvSpPr txBox="1"/>
            <p:nvPr/>
          </p:nvSpPr>
          <p:spPr>
            <a:xfrm>
              <a:off x="0" y="-47625"/>
              <a:ext cx="4816593" cy="2756958"/>
            </a:xfrm>
            <a:prstGeom prst="rect">
              <a:avLst/>
            </a:prstGeom>
          </p:spPr>
          <p:txBody>
            <a:bodyPr lIns="50800" tIns="50800" rIns="50800" bIns="50800" rtlCol="0" anchor="ctr"/>
            <a:lstStyle/>
            <a:p>
              <a:pPr algn="ctr">
                <a:lnSpc>
                  <a:spcPts val="3709"/>
                </a:lnSpc>
              </a:pPr>
              <a:endParaRPr/>
            </a:p>
          </p:txBody>
        </p:sp>
      </p:grpSp>
      <p:sp>
        <p:nvSpPr>
          <p:cNvPr id="7" name="TextBox 7"/>
          <p:cNvSpPr txBox="1"/>
          <p:nvPr/>
        </p:nvSpPr>
        <p:spPr>
          <a:xfrm>
            <a:off x="3947919" y="2532196"/>
            <a:ext cx="10392161" cy="4368800"/>
          </a:xfrm>
          <a:prstGeom prst="rect">
            <a:avLst/>
          </a:prstGeom>
        </p:spPr>
        <p:txBody>
          <a:bodyPr lIns="0" tIns="0" rIns="0" bIns="0" rtlCol="0" anchor="t">
            <a:spAutoFit/>
          </a:bodyPr>
          <a:lstStyle/>
          <a:p>
            <a:pPr algn="ctr">
              <a:lnSpc>
                <a:spcPts val="8640"/>
              </a:lnSpc>
            </a:pPr>
            <a:r>
              <a:rPr lang="en-US" sz="7200">
                <a:solidFill>
                  <a:srgbClr val="FFFFFF"/>
                </a:solidFill>
                <a:latin typeface="Dela Gothic One"/>
              </a:rPr>
              <a:t>A PICTURE IS WORTH A THOUSAND WORDS</a:t>
            </a:r>
          </a:p>
        </p:txBody>
      </p:sp>
      <p:grpSp>
        <p:nvGrpSpPr>
          <p:cNvPr id="8" name="Group 8"/>
          <p:cNvGrpSpPr/>
          <p:nvPr/>
        </p:nvGrpSpPr>
        <p:grpSpPr>
          <a:xfrm>
            <a:off x="2286923" y="2202193"/>
            <a:ext cx="436315" cy="4363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5609014" y="6918324"/>
            <a:ext cx="648264" cy="648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962792" y="7808520"/>
            <a:ext cx="648264" cy="648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646179" y="370455"/>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16" name="TextBox 16"/>
          <p:cNvSpPr txBox="1"/>
          <p:nvPr/>
        </p:nvSpPr>
        <p:spPr>
          <a:xfrm>
            <a:off x="1028700" y="606666"/>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sp>
        <p:nvSpPr>
          <p:cNvPr id="17" name="TextBox 17"/>
          <p:cNvSpPr txBox="1"/>
          <p:nvPr/>
        </p:nvSpPr>
        <p:spPr>
          <a:xfrm>
            <a:off x="1028700" y="2254149"/>
            <a:ext cx="13489420"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006DFF"/>
                </a:solidFill>
                <a:latin typeface="Dela Gothic One"/>
              </a:rPr>
              <a:t>TABLE OF </a:t>
            </a:r>
            <a:r>
              <a:rPr lang="en-US" sz="7200">
                <a:solidFill>
                  <a:srgbClr val="FFFFFF"/>
                </a:solidFill>
                <a:latin typeface="Dela Gothic One"/>
              </a:rPr>
              <a:t>CONTENTS</a:t>
            </a:r>
          </a:p>
        </p:txBody>
      </p:sp>
      <p:sp>
        <p:nvSpPr>
          <p:cNvPr id="18" name="TextBox 18"/>
          <p:cNvSpPr txBox="1"/>
          <p:nvPr/>
        </p:nvSpPr>
        <p:spPr>
          <a:xfrm>
            <a:off x="1812606" y="3871443"/>
            <a:ext cx="14276189" cy="5300810"/>
          </a:xfrm>
          <a:prstGeom prst="rect">
            <a:avLst/>
          </a:prstGeom>
        </p:spPr>
        <p:txBody>
          <a:bodyPr lIns="0" tIns="0" rIns="0" bIns="0" rtlCol="0" anchor="t">
            <a:spAutoFit/>
          </a:bodyPr>
          <a:lstStyle/>
          <a:p>
            <a:pPr>
              <a:lnSpc>
                <a:spcPts val="5984"/>
              </a:lnSpc>
            </a:pPr>
            <a:r>
              <a:rPr lang="en-US" sz="3499" spc="241" dirty="0">
                <a:solidFill>
                  <a:srgbClr val="006DFF"/>
                </a:solidFill>
                <a:latin typeface="Dela Gothic One"/>
              </a:rPr>
              <a:t>1.</a:t>
            </a:r>
            <a:r>
              <a:rPr lang="en-US" sz="3499" spc="241" dirty="0">
                <a:solidFill>
                  <a:srgbClr val="545454"/>
                </a:solidFill>
                <a:latin typeface="Dela Gothic One"/>
              </a:rPr>
              <a:t>Background</a:t>
            </a:r>
          </a:p>
          <a:p>
            <a:pPr>
              <a:lnSpc>
                <a:spcPts val="5984"/>
              </a:lnSpc>
            </a:pPr>
            <a:r>
              <a:rPr lang="en-US" sz="3499" spc="241" dirty="0">
                <a:solidFill>
                  <a:srgbClr val="006DFF"/>
                </a:solidFill>
                <a:latin typeface="Dela Gothic One"/>
              </a:rPr>
              <a:t>2.</a:t>
            </a:r>
            <a:r>
              <a:rPr lang="en-US" sz="3499" spc="241" dirty="0">
                <a:solidFill>
                  <a:srgbClr val="545454"/>
                </a:solidFill>
                <a:latin typeface="Dela Gothic One"/>
              </a:rPr>
              <a:t>Research</a:t>
            </a:r>
          </a:p>
          <a:p>
            <a:pPr>
              <a:lnSpc>
                <a:spcPts val="5984"/>
              </a:lnSpc>
            </a:pPr>
            <a:r>
              <a:rPr lang="en-US" sz="3499" spc="241" dirty="0">
                <a:solidFill>
                  <a:srgbClr val="006DFF"/>
                </a:solidFill>
                <a:latin typeface="Dela Gothic One"/>
              </a:rPr>
              <a:t>3.</a:t>
            </a:r>
            <a:r>
              <a:rPr lang="en-US" sz="3499" spc="241" dirty="0">
                <a:solidFill>
                  <a:srgbClr val="545454"/>
                </a:solidFill>
                <a:latin typeface="Dela Gothic One"/>
              </a:rPr>
              <a:t>Methode / implementation</a:t>
            </a:r>
          </a:p>
          <a:p>
            <a:pPr>
              <a:lnSpc>
                <a:spcPts val="5984"/>
              </a:lnSpc>
            </a:pPr>
            <a:r>
              <a:rPr lang="en-US" sz="3499" spc="241" dirty="0">
                <a:solidFill>
                  <a:srgbClr val="006DFF"/>
                </a:solidFill>
                <a:latin typeface="Dela Gothic One"/>
              </a:rPr>
              <a:t>4.</a:t>
            </a:r>
            <a:r>
              <a:rPr lang="en-US" sz="3499" spc="241" dirty="0">
                <a:solidFill>
                  <a:srgbClr val="545454"/>
                </a:solidFill>
                <a:latin typeface="Dela Gothic One"/>
              </a:rPr>
              <a:t>Problem encounter</a:t>
            </a:r>
          </a:p>
          <a:p>
            <a:pPr>
              <a:lnSpc>
                <a:spcPts val="5984"/>
              </a:lnSpc>
            </a:pPr>
            <a:r>
              <a:rPr lang="en-US" sz="3499" spc="241" dirty="0">
                <a:solidFill>
                  <a:srgbClr val="006DFF"/>
                </a:solidFill>
                <a:latin typeface="Dela Gothic One"/>
              </a:rPr>
              <a:t>5.</a:t>
            </a:r>
            <a:r>
              <a:rPr lang="en-US" sz="3499" spc="241" dirty="0">
                <a:solidFill>
                  <a:srgbClr val="545454"/>
                </a:solidFill>
                <a:latin typeface="Dela Gothic One"/>
              </a:rPr>
              <a:t>Testing</a:t>
            </a:r>
          </a:p>
          <a:p>
            <a:pPr>
              <a:lnSpc>
                <a:spcPts val="5984"/>
              </a:lnSpc>
            </a:pPr>
            <a:r>
              <a:rPr lang="en-US" sz="3499" spc="241" dirty="0">
                <a:solidFill>
                  <a:srgbClr val="006DFF"/>
                </a:solidFill>
                <a:latin typeface="Dela Gothic One"/>
              </a:rPr>
              <a:t>6.</a:t>
            </a:r>
            <a:r>
              <a:rPr lang="en-US" sz="3499" spc="241" dirty="0">
                <a:solidFill>
                  <a:srgbClr val="545454"/>
                </a:solidFill>
                <a:latin typeface="Dela Gothic One"/>
              </a:rPr>
              <a:t>Evaluation</a:t>
            </a:r>
          </a:p>
          <a:p>
            <a:pPr>
              <a:lnSpc>
                <a:spcPts val="5984"/>
              </a:lnSpc>
            </a:pPr>
            <a:r>
              <a:rPr lang="en-US" sz="3499" spc="241" dirty="0">
                <a:solidFill>
                  <a:srgbClr val="006DFF"/>
                </a:solidFill>
                <a:latin typeface="Dela Gothic One"/>
              </a:rPr>
              <a:t>7.</a:t>
            </a:r>
            <a:r>
              <a:rPr lang="en-US" sz="3499" spc="241" dirty="0">
                <a:solidFill>
                  <a:srgbClr val="545454"/>
                </a:solidFill>
                <a:latin typeface="Dela Gothic One"/>
              </a:rPr>
              <a:t>Conclusion</a:t>
            </a:r>
          </a:p>
        </p:txBody>
      </p:sp>
      <p:grpSp>
        <p:nvGrpSpPr>
          <p:cNvPr id="19" name="Group 19"/>
          <p:cNvGrpSpPr/>
          <p:nvPr/>
        </p:nvGrpSpPr>
        <p:grpSpPr>
          <a:xfrm>
            <a:off x="16383312" y="2314837"/>
            <a:ext cx="774850" cy="77485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1003469" y="9172253"/>
            <a:ext cx="387425" cy="38742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dirty="0"/>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16804540" y="8702393"/>
            <a:ext cx="555907" cy="5559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5876310" y="1790192"/>
            <a:ext cx="218942" cy="2189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197182" y="3704301"/>
            <a:ext cx="3048468" cy="3048468"/>
            <a:chOff x="0" y="0"/>
            <a:chExt cx="812800" cy="812800"/>
          </a:xfrm>
        </p:grpSpPr>
        <p:sp>
          <p:nvSpPr>
            <p:cNvPr id="3" name="Freeform 3"/>
            <p:cNvSpPr/>
            <p:nvPr/>
          </p:nvSpPr>
          <p:spPr>
            <a:xfrm>
              <a:off x="0" y="0"/>
              <a:ext cx="812800" cy="812800"/>
            </a:xfrm>
            <a:custGeom>
              <a:avLst/>
              <a:gdLst/>
              <a:ahLst/>
              <a:cxnLst/>
              <a:rect l="l" t="t" r="r" b="b"/>
              <a:pathLst>
                <a:path w="812800" h="812800">
                  <a:moveTo>
                    <a:pt x="58411" y="0"/>
                  </a:moveTo>
                  <a:lnTo>
                    <a:pt x="754389" y="0"/>
                  </a:lnTo>
                  <a:cubicBezTo>
                    <a:pt x="769881" y="0"/>
                    <a:pt x="784738" y="6154"/>
                    <a:pt x="795692" y="17108"/>
                  </a:cubicBezTo>
                  <a:cubicBezTo>
                    <a:pt x="806646" y="28062"/>
                    <a:pt x="812800" y="42919"/>
                    <a:pt x="812800" y="58411"/>
                  </a:cubicBezTo>
                  <a:lnTo>
                    <a:pt x="812800" y="754389"/>
                  </a:lnTo>
                  <a:cubicBezTo>
                    <a:pt x="812800" y="769881"/>
                    <a:pt x="806646" y="784738"/>
                    <a:pt x="795692" y="795692"/>
                  </a:cubicBezTo>
                  <a:cubicBezTo>
                    <a:pt x="784738" y="806646"/>
                    <a:pt x="769881" y="812800"/>
                    <a:pt x="754389" y="812800"/>
                  </a:cubicBezTo>
                  <a:lnTo>
                    <a:pt x="58411" y="812800"/>
                  </a:lnTo>
                  <a:cubicBezTo>
                    <a:pt x="42919" y="812800"/>
                    <a:pt x="28062" y="806646"/>
                    <a:pt x="17108" y="795692"/>
                  </a:cubicBezTo>
                  <a:cubicBezTo>
                    <a:pt x="6154" y="784738"/>
                    <a:pt x="0" y="769881"/>
                    <a:pt x="0" y="754389"/>
                  </a:cubicBezTo>
                  <a:lnTo>
                    <a:pt x="0" y="58411"/>
                  </a:lnTo>
                  <a:cubicBezTo>
                    <a:pt x="0" y="42919"/>
                    <a:pt x="6154" y="28062"/>
                    <a:pt x="17108" y="17108"/>
                  </a:cubicBezTo>
                  <a:cubicBezTo>
                    <a:pt x="28062" y="6154"/>
                    <a:pt x="42919" y="0"/>
                    <a:pt x="58411" y="0"/>
                  </a:cubicBezTo>
                  <a:close/>
                </a:path>
              </a:pathLst>
            </a:custGeom>
            <a:blipFill>
              <a:blip r:embed="rId2"/>
              <a:stretch>
                <a:fillRect t="-24906" b="-24906"/>
              </a:stretch>
            </a:blipFill>
          </p:spPr>
          <p:txBody>
            <a:bodyPr/>
            <a:lstStyle/>
            <a:p>
              <a:endParaRPr lang="en-MU"/>
            </a:p>
          </p:txBody>
        </p:sp>
      </p:grpSp>
      <p:grpSp>
        <p:nvGrpSpPr>
          <p:cNvPr id="4" name="Group 4"/>
          <p:cNvGrpSpPr/>
          <p:nvPr/>
        </p:nvGrpSpPr>
        <p:grpSpPr>
          <a:xfrm>
            <a:off x="9647153" y="3704301"/>
            <a:ext cx="3048468" cy="3048468"/>
            <a:chOff x="0" y="0"/>
            <a:chExt cx="812800" cy="812800"/>
          </a:xfrm>
        </p:grpSpPr>
        <p:sp>
          <p:nvSpPr>
            <p:cNvPr id="5" name="Freeform 5"/>
            <p:cNvSpPr/>
            <p:nvPr/>
          </p:nvSpPr>
          <p:spPr>
            <a:xfrm>
              <a:off x="0" y="0"/>
              <a:ext cx="812800" cy="812800"/>
            </a:xfrm>
            <a:custGeom>
              <a:avLst/>
              <a:gdLst/>
              <a:ahLst/>
              <a:cxnLst/>
              <a:rect l="l" t="t" r="r" b="b"/>
              <a:pathLst>
                <a:path w="812800" h="812800">
                  <a:moveTo>
                    <a:pt x="58411" y="0"/>
                  </a:moveTo>
                  <a:lnTo>
                    <a:pt x="754389" y="0"/>
                  </a:lnTo>
                  <a:cubicBezTo>
                    <a:pt x="769881" y="0"/>
                    <a:pt x="784738" y="6154"/>
                    <a:pt x="795692" y="17108"/>
                  </a:cubicBezTo>
                  <a:cubicBezTo>
                    <a:pt x="806646" y="28062"/>
                    <a:pt x="812800" y="42919"/>
                    <a:pt x="812800" y="58411"/>
                  </a:cubicBezTo>
                  <a:lnTo>
                    <a:pt x="812800" y="754389"/>
                  </a:lnTo>
                  <a:cubicBezTo>
                    <a:pt x="812800" y="769881"/>
                    <a:pt x="806646" y="784738"/>
                    <a:pt x="795692" y="795692"/>
                  </a:cubicBezTo>
                  <a:cubicBezTo>
                    <a:pt x="784738" y="806646"/>
                    <a:pt x="769881" y="812800"/>
                    <a:pt x="754389" y="812800"/>
                  </a:cubicBezTo>
                  <a:lnTo>
                    <a:pt x="58411" y="812800"/>
                  </a:lnTo>
                  <a:cubicBezTo>
                    <a:pt x="42919" y="812800"/>
                    <a:pt x="28062" y="806646"/>
                    <a:pt x="17108" y="795692"/>
                  </a:cubicBezTo>
                  <a:cubicBezTo>
                    <a:pt x="6154" y="784738"/>
                    <a:pt x="0" y="769881"/>
                    <a:pt x="0" y="754389"/>
                  </a:cubicBezTo>
                  <a:lnTo>
                    <a:pt x="0" y="58411"/>
                  </a:lnTo>
                  <a:cubicBezTo>
                    <a:pt x="0" y="42919"/>
                    <a:pt x="6154" y="28062"/>
                    <a:pt x="17108" y="17108"/>
                  </a:cubicBezTo>
                  <a:cubicBezTo>
                    <a:pt x="28062" y="6154"/>
                    <a:pt x="42919" y="0"/>
                    <a:pt x="58411" y="0"/>
                  </a:cubicBezTo>
                  <a:close/>
                </a:path>
              </a:pathLst>
            </a:custGeom>
            <a:blipFill>
              <a:blip r:embed="rId3"/>
              <a:stretch>
                <a:fillRect l="-15681" r="-15681"/>
              </a:stretch>
            </a:blipFill>
          </p:spPr>
          <p:txBody>
            <a:bodyPr/>
            <a:lstStyle/>
            <a:p>
              <a:endParaRPr lang="en-MU"/>
            </a:p>
          </p:txBody>
        </p:sp>
      </p:grpSp>
      <p:sp>
        <p:nvSpPr>
          <p:cNvPr id="6" name="TextBox 6"/>
          <p:cNvSpPr txBox="1"/>
          <p:nvPr/>
        </p:nvSpPr>
        <p:spPr>
          <a:xfrm>
            <a:off x="1197182" y="1915982"/>
            <a:ext cx="11756044" cy="1095375"/>
          </a:xfrm>
          <a:prstGeom prst="rect">
            <a:avLst/>
          </a:prstGeom>
        </p:spPr>
        <p:txBody>
          <a:bodyPr lIns="0" tIns="0" rIns="0" bIns="0" rtlCol="0" anchor="t">
            <a:spAutoFit/>
          </a:bodyPr>
          <a:lstStyle/>
          <a:p>
            <a:pPr marL="0" lvl="0" indent="0">
              <a:lnSpc>
                <a:spcPts val="8640"/>
              </a:lnSpc>
              <a:spcBef>
                <a:spcPct val="0"/>
              </a:spcBef>
            </a:pPr>
            <a:r>
              <a:rPr lang="en-US" sz="7200">
                <a:solidFill>
                  <a:srgbClr val="006DFF"/>
                </a:solidFill>
                <a:latin typeface="Dela Gothic One"/>
              </a:rPr>
              <a:t>OUR TEAM</a:t>
            </a:r>
          </a:p>
        </p:txBody>
      </p:sp>
      <p:sp>
        <p:nvSpPr>
          <p:cNvPr id="7" name="TextBox 7"/>
          <p:cNvSpPr txBox="1"/>
          <p:nvPr/>
        </p:nvSpPr>
        <p:spPr>
          <a:xfrm>
            <a:off x="1197182" y="7448094"/>
            <a:ext cx="6096936" cy="533400"/>
          </a:xfrm>
          <a:prstGeom prst="rect">
            <a:avLst/>
          </a:prstGeom>
        </p:spPr>
        <p:txBody>
          <a:bodyPr lIns="0" tIns="0" rIns="0" bIns="0" rtlCol="0" anchor="t">
            <a:spAutoFit/>
          </a:bodyPr>
          <a:lstStyle/>
          <a:p>
            <a:pPr marL="0" lvl="0" indent="0" algn="just">
              <a:lnSpc>
                <a:spcPts val="4200"/>
              </a:lnSpc>
              <a:spcBef>
                <a:spcPct val="0"/>
              </a:spcBef>
            </a:pPr>
            <a:r>
              <a:rPr lang="en-US" sz="3500">
                <a:solidFill>
                  <a:srgbClr val="006DFF"/>
                </a:solidFill>
                <a:latin typeface="Dela Gothic One"/>
              </a:rPr>
              <a:t>FOUNDER'S NAME</a:t>
            </a:r>
          </a:p>
        </p:txBody>
      </p:sp>
      <p:sp>
        <p:nvSpPr>
          <p:cNvPr id="8" name="TextBox 8"/>
          <p:cNvSpPr txBox="1"/>
          <p:nvPr/>
        </p:nvSpPr>
        <p:spPr>
          <a:xfrm>
            <a:off x="9647153" y="7448094"/>
            <a:ext cx="6096936" cy="533400"/>
          </a:xfrm>
          <a:prstGeom prst="rect">
            <a:avLst/>
          </a:prstGeom>
        </p:spPr>
        <p:txBody>
          <a:bodyPr lIns="0" tIns="0" rIns="0" bIns="0" rtlCol="0" anchor="t">
            <a:spAutoFit/>
          </a:bodyPr>
          <a:lstStyle/>
          <a:p>
            <a:pPr marL="0" lvl="0" indent="0" algn="just">
              <a:lnSpc>
                <a:spcPts val="4200"/>
              </a:lnSpc>
              <a:spcBef>
                <a:spcPct val="0"/>
              </a:spcBef>
            </a:pPr>
            <a:r>
              <a:rPr lang="en-US" sz="3500">
                <a:solidFill>
                  <a:srgbClr val="006DFF"/>
                </a:solidFill>
                <a:latin typeface="Dela Gothic One"/>
              </a:rPr>
              <a:t>FOUNDER'S NAME</a:t>
            </a:r>
          </a:p>
        </p:txBody>
      </p:sp>
      <p:sp>
        <p:nvSpPr>
          <p:cNvPr id="9" name="TextBox 9"/>
          <p:cNvSpPr txBox="1"/>
          <p:nvPr/>
        </p:nvSpPr>
        <p:spPr>
          <a:xfrm>
            <a:off x="1197182" y="8113721"/>
            <a:ext cx="4295651" cy="549910"/>
          </a:xfrm>
          <a:prstGeom prst="rect">
            <a:avLst/>
          </a:prstGeom>
        </p:spPr>
        <p:txBody>
          <a:bodyPr lIns="0" tIns="0" rIns="0" bIns="0" rtlCol="0" anchor="t">
            <a:spAutoFit/>
          </a:bodyPr>
          <a:lstStyle/>
          <a:p>
            <a:pPr>
              <a:lnSpc>
                <a:spcPts val="2239"/>
              </a:lnSpc>
            </a:pPr>
            <a:r>
              <a:rPr lang="en-US" sz="1599">
                <a:solidFill>
                  <a:srgbClr val="321A2A"/>
                </a:solidFill>
                <a:latin typeface="Open Sauce"/>
              </a:rPr>
              <a:t>Elaborate on what you </a:t>
            </a:r>
          </a:p>
          <a:p>
            <a:pPr marL="0" lvl="0" indent="0">
              <a:lnSpc>
                <a:spcPts val="2239"/>
              </a:lnSpc>
              <a:spcBef>
                <a:spcPct val="0"/>
              </a:spcBef>
            </a:pPr>
            <a:r>
              <a:rPr lang="en-US" sz="1599">
                <a:solidFill>
                  <a:srgbClr val="321A2A"/>
                </a:solidFill>
                <a:latin typeface="Open Sauce"/>
              </a:rPr>
              <a:t>want to discuss. </a:t>
            </a:r>
          </a:p>
        </p:txBody>
      </p:sp>
      <p:sp>
        <p:nvSpPr>
          <p:cNvPr id="10" name="TextBox 10"/>
          <p:cNvSpPr txBox="1"/>
          <p:nvPr/>
        </p:nvSpPr>
        <p:spPr>
          <a:xfrm>
            <a:off x="9647153" y="8113721"/>
            <a:ext cx="3306074" cy="535342"/>
          </a:xfrm>
          <a:prstGeom prst="rect">
            <a:avLst/>
          </a:prstGeom>
        </p:spPr>
        <p:txBody>
          <a:bodyPr lIns="0" tIns="0" rIns="0" bIns="0" rtlCol="0" anchor="t">
            <a:spAutoFit/>
          </a:bodyPr>
          <a:lstStyle/>
          <a:p>
            <a:pPr>
              <a:lnSpc>
                <a:spcPts val="2239"/>
              </a:lnSpc>
            </a:pPr>
            <a:r>
              <a:rPr lang="en-US" sz="1599">
                <a:solidFill>
                  <a:srgbClr val="321A2A"/>
                </a:solidFill>
                <a:latin typeface="Open Sauce"/>
              </a:rPr>
              <a:t>Elaborate on what you </a:t>
            </a:r>
          </a:p>
          <a:p>
            <a:pPr marL="0" lvl="0" indent="0">
              <a:lnSpc>
                <a:spcPts val="2239"/>
              </a:lnSpc>
              <a:spcBef>
                <a:spcPct val="0"/>
              </a:spcBef>
            </a:pPr>
            <a:r>
              <a:rPr lang="en-US" sz="1599">
                <a:solidFill>
                  <a:srgbClr val="321A2A"/>
                </a:solidFill>
                <a:latin typeface="Open Sauce"/>
              </a:rPr>
              <a:t>want to discuss. </a:t>
            </a:r>
          </a:p>
        </p:txBody>
      </p:sp>
      <p:grpSp>
        <p:nvGrpSpPr>
          <p:cNvPr id="11" name="Group 11"/>
          <p:cNvGrpSpPr/>
          <p:nvPr/>
        </p:nvGrpSpPr>
        <p:grpSpPr>
          <a:xfrm>
            <a:off x="16669192" y="423099"/>
            <a:ext cx="872630" cy="581536"/>
            <a:chOff x="0" y="0"/>
            <a:chExt cx="1163506" cy="775382"/>
          </a:xfrm>
        </p:grpSpPr>
        <p:grpSp>
          <p:nvGrpSpPr>
            <p:cNvPr id="12" name="Group 12"/>
            <p:cNvGrpSpPr/>
            <p:nvPr/>
          </p:nvGrpSpPr>
          <p:grpSpPr>
            <a:xfrm>
              <a:off x="0"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5" name="Group 15"/>
            <p:cNvGrpSpPr/>
            <p:nvPr/>
          </p:nvGrpSpPr>
          <p:grpSpPr>
            <a:xfrm>
              <a:off x="157369" y="0"/>
              <a:ext cx="691399" cy="775382"/>
              <a:chOff x="0" y="0"/>
              <a:chExt cx="724764" cy="812800"/>
            </a:xfrm>
          </p:grpSpPr>
          <p:sp>
            <p:nvSpPr>
              <p:cNvPr id="16" name="Freeform 1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7" name="TextBox 1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8" name="Group 18"/>
            <p:cNvGrpSpPr/>
            <p:nvPr/>
          </p:nvGrpSpPr>
          <p:grpSpPr>
            <a:xfrm>
              <a:off x="314738" y="0"/>
              <a:ext cx="691399" cy="775382"/>
              <a:chOff x="0" y="0"/>
              <a:chExt cx="724764" cy="812800"/>
            </a:xfrm>
          </p:grpSpPr>
          <p:sp>
            <p:nvSpPr>
              <p:cNvPr id="19" name="Freeform 1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0" name="TextBox 2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1" name="Group 21"/>
            <p:cNvGrpSpPr/>
            <p:nvPr/>
          </p:nvGrpSpPr>
          <p:grpSpPr>
            <a:xfrm>
              <a:off x="472108" y="0"/>
              <a:ext cx="691399" cy="775382"/>
              <a:chOff x="0" y="0"/>
              <a:chExt cx="724764" cy="812800"/>
            </a:xfrm>
          </p:grpSpPr>
          <p:sp>
            <p:nvSpPr>
              <p:cNvPr id="22" name="Freeform 22"/>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3" name="TextBox 23"/>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24" name="AutoShape 24"/>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25" name="TextBox 25"/>
          <p:cNvSpPr txBox="1"/>
          <p:nvPr/>
        </p:nvSpPr>
        <p:spPr>
          <a:xfrm>
            <a:off x="1197182" y="570992"/>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grpSp>
        <p:nvGrpSpPr>
          <p:cNvPr id="26" name="Group 26"/>
          <p:cNvGrpSpPr/>
          <p:nvPr/>
        </p:nvGrpSpPr>
        <p:grpSpPr>
          <a:xfrm>
            <a:off x="7075204" y="4495236"/>
            <a:ext cx="648264" cy="648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6257277" y="8279773"/>
            <a:ext cx="255905" cy="2559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15095825" y="2737513"/>
            <a:ext cx="547687" cy="54768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97636"/>
            <a:ext cx="16322604" cy="8891729"/>
            <a:chOff x="0" y="0"/>
            <a:chExt cx="4298958" cy="2341854"/>
          </a:xfrm>
        </p:grpSpPr>
        <p:sp>
          <p:nvSpPr>
            <p:cNvPr id="3" name="Freeform 3"/>
            <p:cNvSpPr/>
            <p:nvPr/>
          </p:nvSpPr>
          <p:spPr>
            <a:xfrm>
              <a:off x="0" y="0"/>
              <a:ext cx="4298957" cy="2341855"/>
            </a:xfrm>
            <a:custGeom>
              <a:avLst/>
              <a:gdLst/>
              <a:ahLst/>
              <a:cxnLst/>
              <a:rect l="l" t="t" r="r" b="b"/>
              <a:pathLst>
                <a:path w="4298957" h="2341855">
                  <a:moveTo>
                    <a:pt x="24190" y="0"/>
                  </a:moveTo>
                  <a:lnTo>
                    <a:pt x="4274768" y="0"/>
                  </a:lnTo>
                  <a:cubicBezTo>
                    <a:pt x="4288127" y="0"/>
                    <a:pt x="4298957" y="10830"/>
                    <a:pt x="4298957" y="24190"/>
                  </a:cubicBezTo>
                  <a:lnTo>
                    <a:pt x="4298957" y="2317665"/>
                  </a:lnTo>
                  <a:cubicBezTo>
                    <a:pt x="4298957" y="2324080"/>
                    <a:pt x="4296409" y="2330233"/>
                    <a:pt x="4291873" y="2334770"/>
                  </a:cubicBezTo>
                  <a:cubicBezTo>
                    <a:pt x="4287336" y="2339306"/>
                    <a:pt x="4281183" y="2341855"/>
                    <a:pt x="4274768" y="2341855"/>
                  </a:cubicBezTo>
                  <a:lnTo>
                    <a:pt x="24190" y="2341855"/>
                  </a:lnTo>
                  <a:cubicBezTo>
                    <a:pt x="10830" y="2341855"/>
                    <a:pt x="0" y="2331024"/>
                    <a:pt x="0" y="2317665"/>
                  </a:cubicBezTo>
                  <a:lnTo>
                    <a:pt x="0" y="24190"/>
                  </a:lnTo>
                  <a:cubicBezTo>
                    <a:pt x="0" y="10830"/>
                    <a:pt x="10830" y="0"/>
                    <a:pt x="24190" y="0"/>
                  </a:cubicBezTo>
                  <a:close/>
                </a:path>
              </a:pathLst>
            </a:custGeom>
            <a:solidFill>
              <a:srgbClr val="000000">
                <a:alpha val="0"/>
              </a:srgbClr>
            </a:solidFill>
            <a:ln w="38100" cap="rnd">
              <a:solidFill>
                <a:srgbClr val="FFFFFF"/>
              </a:solidFill>
              <a:prstDash val="solid"/>
              <a:round/>
            </a:ln>
          </p:spPr>
          <p:txBody>
            <a:bodyPr/>
            <a:lstStyle/>
            <a:p>
              <a:endParaRPr lang="en-MU"/>
            </a:p>
          </p:txBody>
        </p:sp>
        <p:sp>
          <p:nvSpPr>
            <p:cNvPr id="4" name="TextBox 4"/>
            <p:cNvSpPr txBox="1"/>
            <p:nvPr/>
          </p:nvSpPr>
          <p:spPr>
            <a:xfrm>
              <a:off x="0" y="-47625"/>
              <a:ext cx="4298958" cy="2389479"/>
            </a:xfrm>
            <a:prstGeom prst="rect">
              <a:avLst/>
            </a:prstGeom>
          </p:spPr>
          <p:txBody>
            <a:bodyPr lIns="50800" tIns="50800" rIns="50800" bIns="50800" rtlCol="0" anchor="ctr"/>
            <a:lstStyle/>
            <a:p>
              <a:pPr algn="ctr">
                <a:lnSpc>
                  <a:spcPts val="3709"/>
                </a:lnSpc>
              </a:pPr>
              <a:endParaRPr/>
            </a:p>
          </p:txBody>
        </p:sp>
      </p:grpSp>
      <p:grpSp>
        <p:nvGrpSpPr>
          <p:cNvPr id="5" name="Group 5"/>
          <p:cNvGrpSpPr/>
          <p:nvPr/>
        </p:nvGrpSpPr>
        <p:grpSpPr>
          <a:xfrm>
            <a:off x="15546382" y="373504"/>
            <a:ext cx="648264" cy="648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2093354" y="8436119"/>
            <a:ext cx="377334" cy="3773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370809" y="1756263"/>
            <a:ext cx="15546382" cy="4124325"/>
          </a:xfrm>
          <a:prstGeom prst="rect">
            <a:avLst/>
          </a:prstGeom>
        </p:spPr>
        <p:txBody>
          <a:bodyPr lIns="0" tIns="0" rIns="0" bIns="0" rtlCol="0" anchor="t">
            <a:spAutoFit/>
          </a:bodyPr>
          <a:lstStyle/>
          <a:p>
            <a:pPr algn="ctr">
              <a:lnSpc>
                <a:spcPts val="10800"/>
              </a:lnSpc>
            </a:pPr>
            <a:r>
              <a:rPr lang="en-US" sz="9000">
                <a:solidFill>
                  <a:srgbClr val="FFFFFF"/>
                </a:solidFill>
                <a:latin typeface="Dela Gothic One"/>
              </a:rPr>
              <a:t>WRITE AN ORIGINAL STATEMENT OR INSPIRING QUOTE</a:t>
            </a:r>
          </a:p>
        </p:txBody>
      </p:sp>
      <p:sp>
        <p:nvSpPr>
          <p:cNvPr id="12" name="TextBox 12"/>
          <p:cNvSpPr txBox="1"/>
          <p:nvPr/>
        </p:nvSpPr>
        <p:spPr>
          <a:xfrm>
            <a:off x="2741618" y="6685920"/>
            <a:ext cx="12804764" cy="1216025"/>
          </a:xfrm>
          <a:prstGeom prst="rect">
            <a:avLst/>
          </a:prstGeom>
        </p:spPr>
        <p:txBody>
          <a:bodyPr lIns="0" tIns="0" rIns="0" bIns="0" rtlCol="0" anchor="t">
            <a:spAutoFit/>
          </a:bodyPr>
          <a:lstStyle/>
          <a:p>
            <a:pPr marL="0" lvl="0" indent="0" algn="ctr">
              <a:lnSpc>
                <a:spcPts val="4900"/>
              </a:lnSpc>
              <a:spcBef>
                <a:spcPct val="0"/>
              </a:spcBef>
            </a:pPr>
            <a:r>
              <a:rPr lang="en-US" sz="3500">
                <a:solidFill>
                  <a:srgbClr val="FFFFFF"/>
                </a:solidFill>
                <a:latin typeface="Dela Gothic One"/>
              </a:rPr>
              <a:t>— INCLUDE A CREDIT, CITATION, OR SUPPORTING MESSAGE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sp>
        <p:nvSpPr>
          <p:cNvPr id="2" name="TextBox 2"/>
          <p:cNvSpPr txBox="1"/>
          <p:nvPr/>
        </p:nvSpPr>
        <p:spPr>
          <a:xfrm>
            <a:off x="1569092" y="3238555"/>
            <a:ext cx="7574908" cy="5469255"/>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Open Sauce"/>
              </a:rPr>
              <a:t>Thank you once again for your interest and support. We look forward to the possibility of working together in the future.</a:t>
            </a:r>
          </a:p>
          <a:p>
            <a:pPr>
              <a:lnSpc>
                <a:spcPts val="4899"/>
              </a:lnSpc>
              <a:spcBef>
                <a:spcPct val="0"/>
              </a:spcBef>
            </a:pPr>
            <a:endParaRPr lang="en-US" sz="1600">
              <a:solidFill>
                <a:srgbClr val="FFFFFF"/>
              </a:solidFill>
              <a:latin typeface="Open Sauce"/>
            </a:endParaRPr>
          </a:p>
          <a:p>
            <a:pPr>
              <a:lnSpc>
                <a:spcPts val="4899"/>
              </a:lnSpc>
              <a:spcBef>
                <a:spcPct val="0"/>
              </a:spcBef>
            </a:pPr>
            <a:r>
              <a:rPr lang="en-US" sz="3499">
                <a:solidFill>
                  <a:srgbClr val="FFFFFF"/>
                </a:solidFill>
                <a:latin typeface="Open Sauce"/>
              </a:rPr>
              <a:t>Warm regards,</a:t>
            </a:r>
          </a:p>
          <a:p>
            <a:pPr>
              <a:lnSpc>
                <a:spcPts val="4899"/>
              </a:lnSpc>
              <a:spcBef>
                <a:spcPct val="0"/>
              </a:spcBef>
            </a:pPr>
            <a:endParaRPr lang="en-US" sz="3499">
              <a:solidFill>
                <a:srgbClr val="FFFFFF"/>
              </a:solidFill>
              <a:latin typeface="Open Sauce"/>
            </a:endParaRPr>
          </a:p>
          <a:p>
            <a:pPr>
              <a:lnSpc>
                <a:spcPts val="4899"/>
              </a:lnSpc>
              <a:spcBef>
                <a:spcPct val="0"/>
              </a:spcBef>
            </a:pPr>
            <a:r>
              <a:rPr lang="en-US" sz="3499">
                <a:solidFill>
                  <a:srgbClr val="FFFFFF"/>
                </a:solidFill>
                <a:latin typeface="Open Sauce"/>
              </a:rPr>
              <a:t>[Your Company Name]</a:t>
            </a:r>
          </a:p>
          <a:p>
            <a:pPr>
              <a:lnSpc>
                <a:spcPts val="4899"/>
              </a:lnSpc>
              <a:spcBef>
                <a:spcPct val="0"/>
              </a:spcBef>
            </a:pPr>
            <a:endParaRPr lang="en-US" sz="3499">
              <a:solidFill>
                <a:srgbClr val="FFFFFF"/>
              </a:solidFill>
              <a:latin typeface="Open Sauce"/>
            </a:endParaRPr>
          </a:p>
          <a:p>
            <a:pPr>
              <a:lnSpc>
                <a:spcPts val="4899"/>
              </a:lnSpc>
              <a:spcBef>
                <a:spcPct val="0"/>
              </a:spcBef>
            </a:pPr>
            <a:r>
              <a:rPr lang="en-US" sz="3499">
                <a:solidFill>
                  <a:srgbClr val="FFFFFF"/>
                </a:solidFill>
                <a:latin typeface="Open Sauce"/>
              </a:rPr>
              <a:t>[Contact Information]</a:t>
            </a:r>
          </a:p>
          <a:p>
            <a:pPr>
              <a:lnSpc>
                <a:spcPts val="4899"/>
              </a:lnSpc>
              <a:spcBef>
                <a:spcPct val="0"/>
              </a:spcBef>
            </a:pPr>
            <a:endParaRPr lang="en-US" sz="3499">
              <a:solidFill>
                <a:srgbClr val="FFFFFF"/>
              </a:solidFill>
              <a:latin typeface="Open Sauce"/>
            </a:endParaRPr>
          </a:p>
          <a:p>
            <a:pPr>
              <a:lnSpc>
                <a:spcPts val="4899"/>
              </a:lnSpc>
              <a:spcBef>
                <a:spcPct val="0"/>
              </a:spcBef>
            </a:pPr>
            <a:r>
              <a:rPr lang="en-US" sz="3499">
                <a:solidFill>
                  <a:srgbClr val="FFFFFF"/>
                </a:solidFill>
                <a:latin typeface="Open Sauce"/>
              </a:rPr>
              <a:t>[Logo]</a:t>
            </a:r>
          </a:p>
        </p:txBody>
      </p:sp>
      <p:sp>
        <p:nvSpPr>
          <p:cNvPr id="3" name="TextBox 3"/>
          <p:cNvSpPr txBox="1"/>
          <p:nvPr/>
        </p:nvSpPr>
        <p:spPr>
          <a:xfrm>
            <a:off x="1569092" y="1357436"/>
            <a:ext cx="10454941" cy="1095375"/>
          </a:xfrm>
          <a:prstGeom prst="rect">
            <a:avLst/>
          </a:prstGeom>
        </p:spPr>
        <p:txBody>
          <a:bodyPr lIns="0" tIns="0" rIns="0" bIns="0" rtlCol="0" anchor="t">
            <a:spAutoFit/>
          </a:bodyPr>
          <a:lstStyle/>
          <a:p>
            <a:pPr marL="0" lvl="0" indent="0">
              <a:lnSpc>
                <a:spcPts val="8640"/>
              </a:lnSpc>
              <a:spcBef>
                <a:spcPct val="0"/>
              </a:spcBef>
            </a:pPr>
            <a:r>
              <a:rPr lang="en-US" sz="7200">
                <a:solidFill>
                  <a:srgbClr val="FFFFFF"/>
                </a:solidFill>
                <a:latin typeface="Dela Gothic One"/>
              </a:rPr>
              <a:t>BEST THANKS!</a:t>
            </a:r>
          </a:p>
        </p:txBody>
      </p:sp>
      <p:grpSp>
        <p:nvGrpSpPr>
          <p:cNvPr id="4" name="Group 4"/>
          <p:cNvGrpSpPr/>
          <p:nvPr/>
        </p:nvGrpSpPr>
        <p:grpSpPr>
          <a:xfrm>
            <a:off x="11334501" y="1357436"/>
            <a:ext cx="5924799" cy="7900864"/>
            <a:chOff x="0" y="0"/>
            <a:chExt cx="609513" cy="812800"/>
          </a:xfrm>
        </p:grpSpPr>
        <p:sp>
          <p:nvSpPr>
            <p:cNvPr id="5" name="Freeform 5"/>
            <p:cNvSpPr/>
            <p:nvPr/>
          </p:nvSpPr>
          <p:spPr>
            <a:xfrm>
              <a:off x="0" y="0"/>
              <a:ext cx="609513" cy="812800"/>
            </a:xfrm>
            <a:custGeom>
              <a:avLst/>
              <a:gdLst/>
              <a:ahLst/>
              <a:cxnLst/>
              <a:rect l="l" t="t" r="r" b="b"/>
              <a:pathLst>
                <a:path w="609513" h="812800">
                  <a:moveTo>
                    <a:pt x="30054" y="0"/>
                  </a:moveTo>
                  <a:lnTo>
                    <a:pt x="579459" y="0"/>
                  </a:lnTo>
                  <a:cubicBezTo>
                    <a:pt x="587430" y="0"/>
                    <a:pt x="595074" y="3166"/>
                    <a:pt x="600710" y="8803"/>
                  </a:cubicBezTo>
                  <a:cubicBezTo>
                    <a:pt x="606346" y="14439"/>
                    <a:pt x="609513" y="22083"/>
                    <a:pt x="609513" y="30054"/>
                  </a:cubicBezTo>
                  <a:lnTo>
                    <a:pt x="609513" y="782746"/>
                  </a:lnTo>
                  <a:cubicBezTo>
                    <a:pt x="609513" y="799344"/>
                    <a:pt x="596057" y="812800"/>
                    <a:pt x="579459" y="812800"/>
                  </a:cubicBezTo>
                  <a:lnTo>
                    <a:pt x="30054" y="812800"/>
                  </a:lnTo>
                  <a:cubicBezTo>
                    <a:pt x="13456" y="812800"/>
                    <a:pt x="0" y="799344"/>
                    <a:pt x="0" y="782746"/>
                  </a:cubicBezTo>
                  <a:lnTo>
                    <a:pt x="0" y="30054"/>
                  </a:lnTo>
                  <a:cubicBezTo>
                    <a:pt x="0" y="13456"/>
                    <a:pt x="13456" y="0"/>
                    <a:pt x="30054" y="0"/>
                  </a:cubicBezTo>
                  <a:close/>
                </a:path>
              </a:pathLst>
            </a:custGeom>
            <a:blipFill>
              <a:blip r:embed="rId2"/>
              <a:stretch>
                <a:fillRect l="-50076" r="-50076"/>
              </a:stretch>
            </a:blipFill>
          </p:spPr>
          <p:txBody>
            <a:bodyPr/>
            <a:lstStyle/>
            <a:p>
              <a:endParaRPr lang="en-MU"/>
            </a:p>
          </p:txBody>
        </p:sp>
      </p:grpSp>
      <p:grpSp>
        <p:nvGrpSpPr>
          <p:cNvPr id="6" name="Group 6"/>
          <p:cNvGrpSpPr/>
          <p:nvPr/>
        </p:nvGrpSpPr>
        <p:grpSpPr>
          <a:xfrm>
            <a:off x="8495736" y="4819368"/>
            <a:ext cx="648264" cy="6482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6935168" y="8383679"/>
            <a:ext cx="648264" cy="64826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5594840" y="8707811"/>
            <a:ext cx="324132" cy="3241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8069505" y="1180014"/>
            <a:ext cx="1633961" cy="1137645"/>
          </a:xfrm>
          <a:custGeom>
            <a:avLst/>
            <a:gdLst/>
            <a:ahLst/>
            <a:cxnLst/>
            <a:rect l="l" t="t" r="r" b="b"/>
            <a:pathLst>
              <a:path w="1633961" h="1137645">
                <a:moveTo>
                  <a:pt x="0" y="0"/>
                </a:moveTo>
                <a:lnTo>
                  <a:pt x="1633961" y="0"/>
                </a:lnTo>
                <a:lnTo>
                  <a:pt x="1633961" y="1137646"/>
                </a:lnTo>
                <a:lnTo>
                  <a:pt x="0" y="1137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U"/>
          </a:p>
        </p:txBody>
      </p:sp>
      <p:sp>
        <p:nvSpPr>
          <p:cNvPr id="3" name="Freeform 3"/>
          <p:cNvSpPr/>
          <p:nvPr/>
        </p:nvSpPr>
        <p:spPr>
          <a:xfrm>
            <a:off x="8399063" y="7909355"/>
            <a:ext cx="1520054" cy="1501053"/>
          </a:xfrm>
          <a:custGeom>
            <a:avLst/>
            <a:gdLst/>
            <a:ahLst/>
            <a:cxnLst/>
            <a:rect l="l" t="t" r="r" b="b"/>
            <a:pathLst>
              <a:path w="1520054" h="1501053">
                <a:moveTo>
                  <a:pt x="0" y="0"/>
                </a:moveTo>
                <a:lnTo>
                  <a:pt x="1520054" y="0"/>
                </a:lnTo>
                <a:lnTo>
                  <a:pt x="1520054" y="1501054"/>
                </a:lnTo>
                <a:lnTo>
                  <a:pt x="0" y="1501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U"/>
          </a:p>
        </p:txBody>
      </p:sp>
      <p:sp>
        <p:nvSpPr>
          <p:cNvPr id="4" name="Freeform 4"/>
          <p:cNvSpPr/>
          <p:nvPr/>
        </p:nvSpPr>
        <p:spPr>
          <a:xfrm>
            <a:off x="10802494" y="1051078"/>
            <a:ext cx="1306725" cy="1306725"/>
          </a:xfrm>
          <a:custGeom>
            <a:avLst/>
            <a:gdLst/>
            <a:ahLst/>
            <a:cxnLst/>
            <a:rect l="l" t="t" r="r" b="b"/>
            <a:pathLst>
              <a:path w="1306725" h="1306725">
                <a:moveTo>
                  <a:pt x="0" y="0"/>
                </a:moveTo>
                <a:lnTo>
                  <a:pt x="1306726" y="0"/>
                </a:lnTo>
                <a:lnTo>
                  <a:pt x="1306726" y="1306725"/>
                </a:lnTo>
                <a:lnTo>
                  <a:pt x="0" y="13067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U"/>
          </a:p>
        </p:txBody>
      </p:sp>
      <p:sp>
        <p:nvSpPr>
          <p:cNvPr id="5" name="Freeform 5"/>
          <p:cNvSpPr/>
          <p:nvPr/>
        </p:nvSpPr>
        <p:spPr>
          <a:xfrm>
            <a:off x="13301195" y="1051078"/>
            <a:ext cx="1272401" cy="1251724"/>
          </a:xfrm>
          <a:custGeom>
            <a:avLst/>
            <a:gdLst/>
            <a:ahLst/>
            <a:cxnLst/>
            <a:rect l="l" t="t" r="r" b="b"/>
            <a:pathLst>
              <a:path w="1272401" h="1251724">
                <a:moveTo>
                  <a:pt x="0" y="0"/>
                </a:moveTo>
                <a:lnTo>
                  <a:pt x="1272401" y="0"/>
                </a:lnTo>
                <a:lnTo>
                  <a:pt x="1272401" y="1251724"/>
                </a:lnTo>
                <a:lnTo>
                  <a:pt x="0" y="12517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U"/>
          </a:p>
        </p:txBody>
      </p:sp>
      <p:sp>
        <p:nvSpPr>
          <p:cNvPr id="6" name="Freeform 6"/>
          <p:cNvSpPr/>
          <p:nvPr/>
        </p:nvSpPr>
        <p:spPr>
          <a:xfrm>
            <a:off x="8212427" y="3053128"/>
            <a:ext cx="1491039" cy="1728741"/>
          </a:xfrm>
          <a:custGeom>
            <a:avLst/>
            <a:gdLst/>
            <a:ahLst/>
            <a:cxnLst/>
            <a:rect l="l" t="t" r="r" b="b"/>
            <a:pathLst>
              <a:path w="1491039" h="1728741">
                <a:moveTo>
                  <a:pt x="0" y="0"/>
                </a:moveTo>
                <a:lnTo>
                  <a:pt x="1491039" y="0"/>
                </a:lnTo>
                <a:lnTo>
                  <a:pt x="1491039" y="1728741"/>
                </a:lnTo>
                <a:lnTo>
                  <a:pt x="0" y="17287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U"/>
          </a:p>
        </p:txBody>
      </p:sp>
      <p:sp>
        <p:nvSpPr>
          <p:cNvPr id="7" name="Freeform 7"/>
          <p:cNvSpPr/>
          <p:nvPr/>
        </p:nvSpPr>
        <p:spPr>
          <a:xfrm>
            <a:off x="10792218" y="3255940"/>
            <a:ext cx="1317001" cy="1317001"/>
          </a:xfrm>
          <a:custGeom>
            <a:avLst/>
            <a:gdLst/>
            <a:ahLst/>
            <a:cxnLst/>
            <a:rect l="l" t="t" r="r" b="b"/>
            <a:pathLst>
              <a:path w="1317001" h="1317001">
                <a:moveTo>
                  <a:pt x="0" y="0"/>
                </a:moveTo>
                <a:lnTo>
                  <a:pt x="1317002" y="0"/>
                </a:lnTo>
                <a:lnTo>
                  <a:pt x="1317002" y="1317002"/>
                </a:lnTo>
                <a:lnTo>
                  <a:pt x="0" y="13170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U"/>
          </a:p>
        </p:txBody>
      </p:sp>
      <p:sp>
        <p:nvSpPr>
          <p:cNvPr id="8" name="Freeform 8"/>
          <p:cNvSpPr/>
          <p:nvPr/>
        </p:nvSpPr>
        <p:spPr>
          <a:xfrm>
            <a:off x="13313888" y="3281745"/>
            <a:ext cx="1247015" cy="1247015"/>
          </a:xfrm>
          <a:custGeom>
            <a:avLst/>
            <a:gdLst/>
            <a:ahLst/>
            <a:cxnLst/>
            <a:rect l="l" t="t" r="r" b="b"/>
            <a:pathLst>
              <a:path w="1247015" h="1247015">
                <a:moveTo>
                  <a:pt x="0" y="0"/>
                </a:moveTo>
                <a:lnTo>
                  <a:pt x="1247015" y="0"/>
                </a:lnTo>
                <a:lnTo>
                  <a:pt x="1247015" y="1247016"/>
                </a:lnTo>
                <a:lnTo>
                  <a:pt x="0" y="12470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U"/>
          </a:p>
        </p:txBody>
      </p:sp>
      <p:sp>
        <p:nvSpPr>
          <p:cNvPr id="9" name="Freeform 9"/>
          <p:cNvSpPr/>
          <p:nvPr/>
        </p:nvSpPr>
        <p:spPr>
          <a:xfrm>
            <a:off x="8069505" y="5522334"/>
            <a:ext cx="1558940" cy="1558940"/>
          </a:xfrm>
          <a:custGeom>
            <a:avLst/>
            <a:gdLst/>
            <a:ahLst/>
            <a:cxnLst/>
            <a:rect l="l" t="t" r="r" b="b"/>
            <a:pathLst>
              <a:path w="1558940" h="1558940">
                <a:moveTo>
                  <a:pt x="0" y="0"/>
                </a:moveTo>
                <a:lnTo>
                  <a:pt x="1558941" y="0"/>
                </a:lnTo>
                <a:lnTo>
                  <a:pt x="1558941" y="1558941"/>
                </a:lnTo>
                <a:lnTo>
                  <a:pt x="0" y="15589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U"/>
          </a:p>
        </p:txBody>
      </p:sp>
      <p:sp>
        <p:nvSpPr>
          <p:cNvPr id="10" name="Freeform 10"/>
          <p:cNvSpPr/>
          <p:nvPr/>
        </p:nvSpPr>
        <p:spPr>
          <a:xfrm>
            <a:off x="10672758" y="5477194"/>
            <a:ext cx="1405881" cy="1558940"/>
          </a:xfrm>
          <a:custGeom>
            <a:avLst/>
            <a:gdLst/>
            <a:ahLst/>
            <a:cxnLst/>
            <a:rect l="l" t="t" r="r" b="b"/>
            <a:pathLst>
              <a:path w="1405881" h="1558940">
                <a:moveTo>
                  <a:pt x="0" y="0"/>
                </a:moveTo>
                <a:lnTo>
                  <a:pt x="1405881" y="0"/>
                </a:lnTo>
                <a:lnTo>
                  <a:pt x="1405881" y="1558941"/>
                </a:lnTo>
                <a:lnTo>
                  <a:pt x="0" y="15589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MU"/>
          </a:p>
        </p:txBody>
      </p:sp>
      <p:sp>
        <p:nvSpPr>
          <p:cNvPr id="11" name="Freeform 11"/>
          <p:cNvSpPr/>
          <p:nvPr/>
        </p:nvSpPr>
        <p:spPr>
          <a:xfrm>
            <a:off x="13251560" y="5690811"/>
            <a:ext cx="1346067" cy="1346067"/>
          </a:xfrm>
          <a:custGeom>
            <a:avLst/>
            <a:gdLst/>
            <a:ahLst/>
            <a:cxnLst/>
            <a:rect l="l" t="t" r="r" b="b"/>
            <a:pathLst>
              <a:path w="1346067" h="1346067">
                <a:moveTo>
                  <a:pt x="0" y="0"/>
                </a:moveTo>
                <a:lnTo>
                  <a:pt x="1346067" y="0"/>
                </a:lnTo>
                <a:lnTo>
                  <a:pt x="1346067" y="1346067"/>
                </a:lnTo>
                <a:lnTo>
                  <a:pt x="0" y="134606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MU"/>
          </a:p>
        </p:txBody>
      </p:sp>
      <p:grpSp>
        <p:nvGrpSpPr>
          <p:cNvPr id="12" name="Group 12"/>
          <p:cNvGrpSpPr/>
          <p:nvPr/>
        </p:nvGrpSpPr>
        <p:grpSpPr>
          <a:xfrm>
            <a:off x="10820807" y="8144461"/>
            <a:ext cx="1413601" cy="942050"/>
            <a:chOff x="0" y="0"/>
            <a:chExt cx="1884802" cy="1256066"/>
          </a:xfrm>
        </p:grpSpPr>
        <p:grpSp>
          <p:nvGrpSpPr>
            <p:cNvPr id="13" name="Group 13"/>
            <p:cNvGrpSpPr/>
            <p:nvPr/>
          </p:nvGrpSpPr>
          <p:grpSpPr>
            <a:xfrm>
              <a:off x="0" y="0"/>
              <a:ext cx="1120019" cy="1256066"/>
              <a:chOff x="0" y="0"/>
              <a:chExt cx="724764" cy="812800"/>
            </a:xfrm>
          </p:grpSpPr>
          <p:sp>
            <p:nvSpPr>
              <p:cNvPr id="14" name="Freeform 1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006DFF"/>
                </a:solidFill>
                <a:prstDash val="solid"/>
                <a:miter/>
              </a:ln>
            </p:spPr>
            <p:txBody>
              <a:bodyPr/>
              <a:lstStyle/>
              <a:p>
                <a:endParaRPr lang="en-MU"/>
              </a:p>
            </p:txBody>
          </p:sp>
          <p:sp>
            <p:nvSpPr>
              <p:cNvPr id="15" name="TextBox 15"/>
              <p:cNvSpPr txBox="1"/>
              <p:nvPr/>
            </p:nvSpPr>
            <p:spPr>
              <a:xfrm>
                <a:off x="67947" y="28575"/>
                <a:ext cx="588871" cy="708025"/>
              </a:xfrm>
              <a:prstGeom prst="rect">
                <a:avLst/>
              </a:prstGeom>
            </p:spPr>
            <p:txBody>
              <a:bodyPr lIns="44624" tIns="44624" rIns="44624" bIns="44624" rtlCol="0" anchor="ctr"/>
              <a:lstStyle/>
              <a:p>
                <a:pPr algn="ctr">
                  <a:lnSpc>
                    <a:spcPts val="3360"/>
                  </a:lnSpc>
                </a:pPr>
                <a:endParaRPr/>
              </a:p>
            </p:txBody>
          </p:sp>
        </p:grpSp>
        <p:grpSp>
          <p:nvGrpSpPr>
            <p:cNvPr id="16" name="Group 16"/>
            <p:cNvGrpSpPr/>
            <p:nvPr/>
          </p:nvGrpSpPr>
          <p:grpSpPr>
            <a:xfrm>
              <a:off x="254927" y="0"/>
              <a:ext cx="1120019" cy="1256066"/>
              <a:chOff x="0" y="0"/>
              <a:chExt cx="724764" cy="812800"/>
            </a:xfrm>
          </p:grpSpPr>
          <p:sp>
            <p:nvSpPr>
              <p:cNvPr id="17" name="Freeform 1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006DFF"/>
                </a:solidFill>
                <a:prstDash val="solid"/>
                <a:miter/>
              </a:ln>
            </p:spPr>
            <p:txBody>
              <a:bodyPr/>
              <a:lstStyle/>
              <a:p>
                <a:endParaRPr lang="en-MU"/>
              </a:p>
            </p:txBody>
          </p:sp>
          <p:sp>
            <p:nvSpPr>
              <p:cNvPr id="18" name="TextBox 18"/>
              <p:cNvSpPr txBox="1"/>
              <p:nvPr/>
            </p:nvSpPr>
            <p:spPr>
              <a:xfrm>
                <a:off x="67947" y="28575"/>
                <a:ext cx="588871" cy="708025"/>
              </a:xfrm>
              <a:prstGeom prst="rect">
                <a:avLst/>
              </a:prstGeom>
            </p:spPr>
            <p:txBody>
              <a:bodyPr lIns="44624" tIns="44624" rIns="44624" bIns="44624" rtlCol="0" anchor="ctr"/>
              <a:lstStyle/>
              <a:p>
                <a:pPr algn="ctr">
                  <a:lnSpc>
                    <a:spcPts val="3360"/>
                  </a:lnSpc>
                </a:pPr>
                <a:endParaRPr/>
              </a:p>
            </p:txBody>
          </p:sp>
        </p:grpSp>
        <p:grpSp>
          <p:nvGrpSpPr>
            <p:cNvPr id="19" name="Group 19"/>
            <p:cNvGrpSpPr/>
            <p:nvPr/>
          </p:nvGrpSpPr>
          <p:grpSpPr>
            <a:xfrm>
              <a:off x="509855" y="0"/>
              <a:ext cx="1120019" cy="1256066"/>
              <a:chOff x="0" y="0"/>
              <a:chExt cx="724764" cy="812800"/>
            </a:xfrm>
          </p:grpSpPr>
          <p:sp>
            <p:nvSpPr>
              <p:cNvPr id="20" name="Freeform 2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006DFF"/>
                </a:solidFill>
                <a:prstDash val="solid"/>
                <a:miter/>
              </a:ln>
            </p:spPr>
            <p:txBody>
              <a:bodyPr/>
              <a:lstStyle/>
              <a:p>
                <a:endParaRPr lang="en-MU"/>
              </a:p>
            </p:txBody>
          </p:sp>
          <p:sp>
            <p:nvSpPr>
              <p:cNvPr id="21" name="TextBox 21"/>
              <p:cNvSpPr txBox="1"/>
              <p:nvPr/>
            </p:nvSpPr>
            <p:spPr>
              <a:xfrm>
                <a:off x="67947" y="28575"/>
                <a:ext cx="588871" cy="708025"/>
              </a:xfrm>
              <a:prstGeom prst="rect">
                <a:avLst/>
              </a:prstGeom>
            </p:spPr>
            <p:txBody>
              <a:bodyPr lIns="44624" tIns="44624" rIns="44624" bIns="44624" rtlCol="0" anchor="ctr"/>
              <a:lstStyle/>
              <a:p>
                <a:pPr algn="ctr">
                  <a:lnSpc>
                    <a:spcPts val="3360"/>
                  </a:lnSpc>
                </a:pPr>
                <a:endParaRPr/>
              </a:p>
            </p:txBody>
          </p:sp>
        </p:grpSp>
        <p:grpSp>
          <p:nvGrpSpPr>
            <p:cNvPr id="22" name="Group 22"/>
            <p:cNvGrpSpPr/>
            <p:nvPr/>
          </p:nvGrpSpPr>
          <p:grpSpPr>
            <a:xfrm>
              <a:off x="764782" y="0"/>
              <a:ext cx="1120019" cy="1256066"/>
              <a:chOff x="0" y="0"/>
              <a:chExt cx="724764" cy="812800"/>
            </a:xfrm>
          </p:grpSpPr>
          <p:sp>
            <p:nvSpPr>
              <p:cNvPr id="23" name="Freeform 2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006DFF"/>
                </a:solidFill>
                <a:prstDash val="solid"/>
                <a:miter/>
              </a:ln>
            </p:spPr>
            <p:txBody>
              <a:bodyPr/>
              <a:lstStyle/>
              <a:p>
                <a:endParaRPr lang="en-MU"/>
              </a:p>
            </p:txBody>
          </p:sp>
          <p:sp>
            <p:nvSpPr>
              <p:cNvPr id="24" name="TextBox 24"/>
              <p:cNvSpPr txBox="1"/>
              <p:nvPr/>
            </p:nvSpPr>
            <p:spPr>
              <a:xfrm>
                <a:off x="67947" y="28575"/>
                <a:ext cx="588871" cy="708025"/>
              </a:xfrm>
              <a:prstGeom prst="rect">
                <a:avLst/>
              </a:prstGeom>
            </p:spPr>
            <p:txBody>
              <a:bodyPr lIns="44624" tIns="44624" rIns="44624" bIns="44624" rtlCol="0" anchor="ctr"/>
              <a:lstStyle/>
              <a:p>
                <a:pPr algn="ctr">
                  <a:lnSpc>
                    <a:spcPts val="3360"/>
                  </a:lnSpc>
                </a:pPr>
                <a:endParaRPr/>
              </a:p>
            </p:txBody>
          </p:sp>
        </p:grpSp>
      </p:grpSp>
      <p:grpSp>
        <p:nvGrpSpPr>
          <p:cNvPr id="25" name="Group 25"/>
          <p:cNvGrpSpPr/>
          <p:nvPr/>
        </p:nvGrpSpPr>
        <p:grpSpPr>
          <a:xfrm>
            <a:off x="13704071" y="8335750"/>
            <a:ext cx="648264" cy="64826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15673952" y="-32972"/>
            <a:ext cx="2842993" cy="10449009"/>
            <a:chOff x="0" y="0"/>
            <a:chExt cx="748772" cy="2752002"/>
          </a:xfrm>
        </p:grpSpPr>
        <p:sp>
          <p:nvSpPr>
            <p:cNvPr id="29" name="Freeform 29"/>
            <p:cNvSpPr/>
            <p:nvPr/>
          </p:nvSpPr>
          <p:spPr>
            <a:xfrm>
              <a:off x="0" y="0"/>
              <a:ext cx="748772" cy="2752002"/>
            </a:xfrm>
            <a:custGeom>
              <a:avLst/>
              <a:gdLst/>
              <a:ahLst/>
              <a:cxnLst/>
              <a:rect l="l" t="t" r="r" b="b"/>
              <a:pathLst>
                <a:path w="748772" h="2752002">
                  <a:moveTo>
                    <a:pt x="0" y="0"/>
                  </a:moveTo>
                  <a:lnTo>
                    <a:pt x="748772" y="0"/>
                  </a:lnTo>
                  <a:lnTo>
                    <a:pt x="748772" y="2752002"/>
                  </a:lnTo>
                  <a:lnTo>
                    <a:pt x="0" y="2752002"/>
                  </a:lnTo>
                  <a:close/>
                </a:path>
              </a:pathLst>
            </a:custGeom>
            <a:solidFill>
              <a:srgbClr val="006DFF"/>
            </a:solidFill>
          </p:spPr>
          <p:txBody>
            <a:bodyPr/>
            <a:lstStyle/>
            <a:p>
              <a:endParaRPr lang="en-MU"/>
            </a:p>
          </p:txBody>
        </p:sp>
        <p:sp>
          <p:nvSpPr>
            <p:cNvPr id="30" name="TextBox 30"/>
            <p:cNvSpPr txBox="1"/>
            <p:nvPr/>
          </p:nvSpPr>
          <p:spPr>
            <a:xfrm>
              <a:off x="0" y="-47625"/>
              <a:ext cx="748772" cy="2799627"/>
            </a:xfrm>
            <a:prstGeom prst="rect">
              <a:avLst/>
            </a:prstGeom>
          </p:spPr>
          <p:txBody>
            <a:bodyPr lIns="50800" tIns="50800" rIns="50800" bIns="50800" rtlCol="0" anchor="ctr"/>
            <a:lstStyle/>
            <a:p>
              <a:pPr algn="ctr">
                <a:lnSpc>
                  <a:spcPts val="3709"/>
                </a:lnSpc>
              </a:pPr>
              <a:endParaRPr/>
            </a:p>
          </p:txBody>
        </p:sp>
      </p:grpSp>
      <p:sp>
        <p:nvSpPr>
          <p:cNvPr id="31" name="TextBox 31"/>
          <p:cNvSpPr txBox="1"/>
          <p:nvPr/>
        </p:nvSpPr>
        <p:spPr>
          <a:xfrm>
            <a:off x="1028700" y="775276"/>
            <a:ext cx="6324870" cy="2190750"/>
          </a:xfrm>
          <a:prstGeom prst="rect">
            <a:avLst/>
          </a:prstGeom>
        </p:spPr>
        <p:txBody>
          <a:bodyPr lIns="0" tIns="0" rIns="0" bIns="0" rtlCol="0" anchor="t">
            <a:spAutoFit/>
          </a:bodyPr>
          <a:lstStyle/>
          <a:p>
            <a:pPr>
              <a:lnSpc>
                <a:spcPts val="8640"/>
              </a:lnSpc>
            </a:pPr>
            <a:r>
              <a:rPr lang="en-US" sz="7200">
                <a:solidFill>
                  <a:srgbClr val="545454"/>
                </a:solidFill>
                <a:latin typeface="Dela Gothic One"/>
              </a:rPr>
              <a:t>Resource </a:t>
            </a:r>
          </a:p>
          <a:p>
            <a:pPr>
              <a:lnSpc>
                <a:spcPts val="8640"/>
              </a:lnSpc>
            </a:pPr>
            <a:r>
              <a:rPr lang="en-US" sz="7200">
                <a:solidFill>
                  <a:srgbClr val="545454"/>
                </a:solidFill>
                <a:latin typeface="Dela Gothic One"/>
              </a:rPr>
              <a:t>Page</a:t>
            </a:r>
          </a:p>
        </p:txBody>
      </p:sp>
      <p:sp>
        <p:nvSpPr>
          <p:cNvPr id="32" name="TextBox 32"/>
          <p:cNvSpPr txBox="1"/>
          <p:nvPr/>
        </p:nvSpPr>
        <p:spPr>
          <a:xfrm>
            <a:off x="1028700" y="3422570"/>
            <a:ext cx="5702698" cy="5987839"/>
          </a:xfrm>
          <a:prstGeom prst="rect">
            <a:avLst/>
          </a:prstGeom>
        </p:spPr>
        <p:txBody>
          <a:bodyPr lIns="0" tIns="0" rIns="0" bIns="0" rtlCol="0" anchor="t">
            <a:spAutoFit/>
          </a:bodyPr>
          <a:lstStyle/>
          <a:p>
            <a:pPr>
              <a:lnSpc>
                <a:spcPts val="3184"/>
              </a:lnSpc>
            </a:pPr>
            <a:r>
              <a:rPr lang="en-US" sz="2449" dirty="0">
                <a:solidFill>
                  <a:srgbClr val="565656"/>
                </a:solidFill>
                <a:latin typeface="Open Sauce"/>
              </a:rPr>
              <a:t>Use these design resources in your Canva Presentation</a:t>
            </a:r>
          </a:p>
          <a:p>
            <a:pPr>
              <a:lnSpc>
                <a:spcPts val="3184"/>
              </a:lnSpc>
            </a:pPr>
            <a:endParaRPr lang="en-US" sz="2449" dirty="0">
              <a:solidFill>
                <a:srgbClr val="565656"/>
              </a:solidFill>
              <a:latin typeface="Open Sauce"/>
            </a:endParaRPr>
          </a:p>
          <a:p>
            <a:pPr>
              <a:lnSpc>
                <a:spcPts val="3184"/>
              </a:lnSpc>
            </a:pPr>
            <a:r>
              <a:rPr lang="en-US" sz="2449" dirty="0">
                <a:solidFill>
                  <a:srgbClr val="565656"/>
                </a:solidFill>
                <a:latin typeface="Open Sauce"/>
              </a:rPr>
              <a:t>This presentation template uses the following free fonts:</a:t>
            </a:r>
          </a:p>
          <a:p>
            <a:pPr>
              <a:lnSpc>
                <a:spcPts val="3184"/>
              </a:lnSpc>
            </a:pPr>
            <a:endParaRPr lang="en-US" sz="2449" dirty="0">
              <a:solidFill>
                <a:srgbClr val="565656"/>
              </a:solidFill>
              <a:latin typeface="Open Sauce"/>
            </a:endParaRPr>
          </a:p>
          <a:p>
            <a:pPr>
              <a:lnSpc>
                <a:spcPts val="3184"/>
              </a:lnSpc>
            </a:pPr>
            <a:endParaRPr lang="en-US" sz="2449" dirty="0">
              <a:solidFill>
                <a:srgbClr val="565656"/>
              </a:solidFill>
              <a:latin typeface="Open Sauce"/>
            </a:endParaRPr>
          </a:p>
          <a:p>
            <a:pPr>
              <a:lnSpc>
                <a:spcPts val="3184"/>
              </a:lnSpc>
            </a:pPr>
            <a:endParaRPr lang="en-US" sz="2449" dirty="0">
              <a:solidFill>
                <a:srgbClr val="565656"/>
              </a:solidFill>
              <a:latin typeface="Open Sauce"/>
            </a:endParaRPr>
          </a:p>
          <a:p>
            <a:pPr>
              <a:lnSpc>
                <a:spcPts val="3184"/>
              </a:lnSpc>
            </a:pPr>
            <a:endParaRPr lang="en-US" sz="2449" dirty="0">
              <a:solidFill>
                <a:srgbClr val="565656"/>
              </a:solidFill>
              <a:latin typeface="Open Sauce"/>
            </a:endParaRPr>
          </a:p>
          <a:p>
            <a:pPr>
              <a:lnSpc>
                <a:spcPts val="3184"/>
              </a:lnSpc>
            </a:pPr>
            <a:endParaRPr lang="en-US" sz="2449" dirty="0">
              <a:solidFill>
                <a:srgbClr val="565656"/>
              </a:solidFill>
              <a:latin typeface="Open Sauce"/>
            </a:endParaRPr>
          </a:p>
          <a:p>
            <a:pPr>
              <a:lnSpc>
                <a:spcPts val="3184"/>
              </a:lnSpc>
            </a:pPr>
            <a:r>
              <a:rPr lang="en-US" sz="2449" dirty="0">
                <a:solidFill>
                  <a:srgbClr val="565656"/>
                </a:solidFill>
                <a:latin typeface="Open Sauce"/>
              </a:rPr>
              <a:t>You can find these fonts online too. Happy designing! </a:t>
            </a:r>
          </a:p>
          <a:p>
            <a:pPr>
              <a:lnSpc>
                <a:spcPts val="3184"/>
              </a:lnSpc>
            </a:pPr>
            <a:endParaRPr lang="en-US" sz="2449" dirty="0">
              <a:solidFill>
                <a:srgbClr val="565656"/>
              </a:solidFill>
              <a:latin typeface="Open Sauce"/>
            </a:endParaRPr>
          </a:p>
          <a:p>
            <a:pPr>
              <a:lnSpc>
                <a:spcPts val="3184"/>
              </a:lnSpc>
            </a:pPr>
            <a:r>
              <a:rPr lang="en-US" sz="2449" dirty="0">
                <a:solidFill>
                  <a:srgbClr val="565656"/>
                </a:solidFill>
                <a:latin typeface="Open Sauce"/>
              </a:rPr>
              <a:t>Don't forget to delete this page before presenting. </a:t>
            </a:r>
          </a:p>
        </p:txBody>
      </p:sp>
      <p:sp>
        <p:nvSpPr>
          <p:cNvPr id="33" name="TextBox 33"/>
          <p:cNvSpPr txBox="1"/>
          <p:nvPr/>
        </p:nvSpPr>
        <p:spPr>
          <a:xfrm>
            <a:off x="1028700" y="5770769"/>
            <a:ext cx="5059131" cy="1262866"/>
          </a:xfrm>
          <a:prstGeom prst="rect">
            <a:avLst/>
          </a:prstGeom>
        </p:spPr>
        <p:txBody>
          <a:bodyPr lIns="0" tIns="0" rIns="0" bIns="0" rtlCol="0" anchor="t">
            <a:spAutoFit/>
          </a:bodyPr>
          <a:lstStyle/>
          <a:p>
            <a:pPr marL="528956" lvl="1" indent="-264478">
              <a:lnSpc>
                <a:spcPts val="3430"/>
              </a:lnSpc>
              <a:buAutoNum type="arabicPeriod"/>
            </a:pPr>
            <a:r>
              <a:rPr lang="en-US" sz="2450">
                <a:solidFill>
                  <a:srgbClr val="565656"/>
                </a:solidFill>
                <a:latin typeface="Open Sauce"/>
              </a:rPr>
              <a:t>Titles: DELA GOTHIC ONE</a:t>
            </a:r>
          </a:p>
          <a:p>
            <a:pPr marL="528956" lvl="1" indent="-264478">
              <a:lnSpc>
                <a:spcPts val="3430"/>
              </a:lnSpc>
              <a:buAutoNum type="arabicPeriod"/>
            </a:pPr>
            <a:r>
              <a:rPr lang="en-US" sz="2450">
                <a:solidFill>
                  <a:srgbClr val="565656"/>
                </a:solidFill>
                <a:latin typeface="Open Sauce"/>
                <a:ea typeface="Open Sauce"/>
              </a:rPr>
              <a:t>Headers: DELA GOTHIC O﻿NE</a:t>
            </a:r>
          </a:p>
          <a:p>
            <a:pPr marL="528956" lvl="1" indent="-264478">
              <a:lnSpc>
                <a:spcPts val="3430"/>
              </a:lnSpc>
              <a:buAutoNum type="arabicPeriod"/>
            </a:pPr>
            <a:r>
              <a:rPr lang="en-US" sz="2450">
                <a:solidFill>
                  <a:srgbClr val="565656"/>
                </a:solidFill>
                <a:latin typeface="Open Sauce"/>
              </a:rPr>
              <a:t>BODY COPY:</a:t>
            </a:r>
            <a:r>
              <a:rPr lang="en-US" sz="2450">
                <a:solidFill>
                  <a:srgbClr val="565656"/>
                </a:solidFill>
                <a:latin typeface="Open Sauce Italics"/>
              </a:rPr>
              <a:t> </a:t>
            </a:r>
            <a:r>
              <a:rPr lang="en-US" sz="2450">
                <a:solidFill>
                  <a:srgbClr val="565656"/>
                </a:solidFill>
                <a:latin typeface="Open Sauce"/>
              </a:rPr>
              <a:t>OPEN SAUSE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sp>
        <p:nvSpPr>
          <p:cNvPr id="2" name="TextBox 2"/>
          <p:cNvSpPr txBox="1"/>
          <p:nvPr/>
        </p:nvSpPr>
        <p:spPr>
          <a:xfrm>
            <a:off x="5280936" y="1204706"/>
            <a:ext cx="7726128"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Dela Gothic One"/>
              </a:rPr>
              <a:t>CREDITS</a:t>
            </a:r>
          </a:p>
        </p:txBody>
      </p:sp>
      <p:sp>
        <p:nvSpPr>
          <p:cNvPr id="3" name="TextBox 3"/>
          <p:cNvSpPr txBox="1"/>
          <p:nvPr/>
        </p:nvSpPr>
        <p:spPr>
          <a:xfrm>
            <a:off x="3143698" y="5112475"/>
            <a:ext cx="11810379" cy="112712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FFFFFF"/>
                </a:solidFill>
                <a:latin typeface="Open Sauce"/>
              </a:rPr>
              <a:t>This presentation template is free for everyone to use thanks to the following:</a:t>
            </a:r>
          </a:p>
        </p:txBody>
      </p:sp>
      <p:sp>
        <p:nvSpPr>
          <p:cNvPr id="4" name="TextBox 4"/>
          <p:cNvSpPr txBox="1"/>
          <p:nvPr/>
        </p:nvSpPr>
        <p:spPr>
          <a:xfrm>
            <a:off x="2818025" y="6594071"/>
            <a:ext cx="12651949" cy="847725"/>
          </a:xfrm>
          <a:prstGeom prst="rect">
            <a:avLst/>
          </a:prstGeom>
        </p:spPr>
        <p:txBody>
          <a:bodyPr lIns="0" tIns="0" rIns="0" bIns="0" rtlCol="0" anchor="t">
            <a:spAutoFit/>
          </a:bodyPr>
          <a:lstStyle/>
          <a:p>
            <a:pPr algn="ctr">
              <a:lnSpc>
                <a:spcPts val="3499"/>
              </a:lnSpc>
            </a:pPr>
            <a:r>
              <a:rPr lang="en-US" sz="2499">
                <a:solidFill>
                  <a:srgbClr val="FFFFFF"/>
                </a:solidFill>
                <a:latin typeface="Open Sauce"/>
              </a:rPr>
              <a:t>SlidesCarnival for the presentation template</a:t>
            </a:r>
          </a:p>
          <a:p>
            <a:pPr algn="ctr">
              <a:lnSpc>
                <a:spcPts val="3500"/>
              </a:lnSpc>
            </a:pPr>
            <a:r>
              <a:rPr lang="en-US" sz="2500">
                <a:solidFill>
                  <a:srgbClr val="FFFFFF"/>
                </a:solidFill>
                <a:latin typeface="Open Sauce"/>
              </a:rPr>
              <a:t>Pexels for the photos</a:t>
            </a:r>
          </a:p>
        </p:txBody>
      </p:sp>
      <p:sp>
        <p:nvSpPr>
          <p:cNvPr id="5" name="TextBox 5"/>
          <p:cNvSpPr txBox="1"/>
          <p:nvPr/>
        </p:nvSpPr>
        <p:spPr>
          <a:xfrm>
            <a:off x="2818025" y="7777217"/>
            <a:ext cx="12651949" cy="1156335"/>
          </a:xfrm>
          <a:prstGeom prst="rect">
            <a:avLst/>
          </a:prstGeom>
        </p:spPr>
        <p:txBody>
          <a:bodyPr lIns="0" tIns="0" rIns="0" bIns="0" rtlCol="0" anchor="t">
            <a:spAutoFit/>
          </a:bodyPr>
          <a:lstStyle/>
          <a:p>
            <a:pPr marL="0" lvl="0" indent="0" algn="ctr">
              <a:lnSpc>
                <a:spcPts val="9360"/>
              </a:lnSpc>
              <a:spcBef>
                <a:spcPct val="0"/>
              </a:spcBef>
            </a:pPr>
            <a:r>
              <a:rPr lang="en-US" sz="7200">
                <a:solidFill>
                  <a:srgbClr val="FFFFFF"/>
                </a:solidFill>
                <a:latin typeface="Dela Gothic One"/>
              </a:rPr>
              <a:t>HAPPY DESIGNING! </a:t>
            </a:r>
          </a:p>
        </p:txBody>
      </p:sp>
      <p:sp>
        <p:nvSpPr>
          <p:cNvPr id="6" name="Freeform 6"/>
          <p:cNvSpPr/>
          <p:nvPr/>
        </p:nvSpPr>
        <p:spPr>
          <a:xfrm>
            <a:off x="6131256" y="2929828"/>
            <a:ext cx="6025487" cy="1506372"/>
          </a:xfrm>
          <a:custGeom>
            <a:avLst/>
            <a:gdLst/>
            <a:ahLst/>
            <a:cxnLst/>
            <a:rect l="l" t="t" r="r" b="b"/>
            <a:pathLst>
              <a:path w="6025487" h="1506372">
                <a:moveTo>
                  <a:pt x="0" y="0"/>
                </a:moveTo>
                <a:lnTo>
                  <a:pt x="6025488" y="0"/>
                </a:lnTo>
                <a:lnTo>
                  <a:pt x="6025488" y="1506372"/>
                </a:lnTo>
                <a:lnTo>
                  <a:pt x="0" y="15063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U"/>
          </a:p>
        </p:txBody>
      </p:sp>
      <p:grpSp>
        <p:nvGrpSpPr>
          <p:cNvPr id="7" name="Group 7"/>
          <p:cNvGrpSpPr/>
          <p:nvPr/>
        </p:nvGrpSpPr>
        <p:grpSpPr>
          <a:xfrm>
            <a:off x="15469975" y="1204706"/>
            <a:ext cx="648264" cy="64826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3143698" y="3157241"/>
            <a:ext cx="383609" cy="3836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4762273" y="6676446"/>
            <a:ext cx="383609" cy="3836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5594840" y="8707811"/>
            <a:ext cx="324132" cy="32413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16798579" y="252157"/>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a:off x="-212450" y="1028700"/>
            <a:ext cx="18440400" cy="0"/>
          </a:xfrm>
          <a:prstGeom prst="line">
            <a:avLst/>
          </a:prstGeom>
          <a:ln w="19050" cap="flat">
            <a:solidFill>
              <a:srgbClr val="FFFFFF"/>
            </a:solidFill>
            <a:prstDash val="solid"/>
            <a:headEnd type="none" w="sm" len="sm"/>
            <a:tailEnd type="none" w="sm" len="sm"/>
          </a:ln>
        </p:spPr>
        <p:txBody>
          <a:bodyPr/>
          <a:lstStyle/>
          <a:p>
            <a:endParaRPr lang="en-MU" dirty="0"/>
          </a:p>
        </p:txBody>
      </p:sp>
      <p:sp>
        <p:nvSpPr>
          <p:cNvPr id="17" name="Freeform 17"/>
          <p:cNvSpPr/>
          <p:nvPr/>
        </p:nvSpPr>
        <p:spPr>
          <a:xfrm>
            <a:off x="10754874" y="2641483"/>
            <a:ext cx="6043705" cy="6043705"/>
          </a:xfrm>
          <a:custGeom>
            <a:avLst/>
            <a:gdLst/>
            <a:ahLst/>
            <a:cxnLst/>
            <a:rect l="l" t="t" r="r" b="b"/>
            <a:pathLst>
              <a:path w="812800" h="812800">
                <a:moveTo>
                  <a:pt x="29463" y="0"/>
                </a:moveTo>
                <a:lnTo>
                  <a:pt x="783337" y="0"/>
                </a:lnTo>
                <a:cubicBezTo>
                  <a:pt x="791151" y="0"/>
                  <a:pt x="798645" y="3104"/>
                  <a:pt x="804171" y="8629"/>
                </a:cubicBezTo>
                <a:cubicBezTo>
                  <a:pt x="809696" y="14155"/>
                  <a:pt x="812800" y="21649"/>
                  <a:pt x="812800" y="29463"/>
                </a:cubicBezTo>
                <a:lnTo>
                  <a:pt x="812800" y="783337"/>
                </a:lnTo>
                <a:cubicBezTo>
                  <a:pt x="812800" y="791151"/>
                  <a:pt x="809696" y="798645"/>
                  <a:pt x="804171" y="804171"/>
                </a:cubicBezTo>
                <a:cubicBezTo>
                  <a:pt x="798645" y="809696"/>
                  <a:pt x="791151" y="812800"/>
                  <a:pt x="783337" y="812800"/>
                </a:cubicBezTo>
                <a:lnTo>
                  <a:pt x="29463" y="812800"/>
                </a:lnTo>
                <a:cubicBezTo>
                  <a:pt x="21649" y="812800"/>
                  <a:pt x="14155" y="809696"/>
                  <a:pt x="8629" y="804171"/>
                </a:cubicBezTo>
                <a:cubicBezTo>
                  <a:pt x="3104" y="798645"/>
                  <a:pt x="0" y="791151"/>
                  <a:pt x="0" y="783337"/>
                </a:cubicBezTo>
                <a:lnTo>
                  <a:pt x="0" y="29463"/>
                </a:lnTo>
                <a:cubicBezTo>
                  <a:pt x="0" y="21649"/>
                  <a:pt x="3104" y="14155"/>
                  <a:pt x="8629" y="8629"/>
                </a:cubicBezTo>
                <a:cubicBezTo>
                  <a:pt x="14155" y="3104"/>
                  <a:pt x="21649" y="0"/>
                  <a:pt x="29463" y="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MU"/>
          </a:p>
        </p:txBody>
      </p:sp>
      <p:sp>
        <p:nvSpPr>
          <p:cNvPr id="18" name="TextBox 18"/>
          <p:cNvSpPr txBox="1"/>
          <p:nvPr/>
        </p:nvSpPr>
        <p:spPr>
          <a:xfrm>
            <a:off x="836611" y="1764703"/>
            <a:ext cx="9816722" cy="1191801"/>
          </a:xfrm>
          <a:prstGeom prst="rect">
            <a:avLst/>
          </a:prstGeom>
        </p:spPr>
        <p:txBody>
          <a:bodyPr lIns="0" tIns="0" rIns="0" bIns="0" rtlCol="0" anchor="t">
            <a:spAutoFit/>
          </a:bodyPr>
          <a:lstStyle/>
          <a:p>
            <a:pPr>
              <a:lnSpc>
                <a:spcPts val="10080"/>
              </a:lnSpc>
              <a:spcBef>
                <a:spcPct val="0"/>
              </a:spcBef>
            </a:pPr>
            <a:r>
              <a:rPr lang="en-US" sz="7200" dirty="0">
                <a:solidFill>
                  <a:srgbClr val="FFFFFF"/>
                </a:solidFill>
                <a:latin typeface="Dela Gothic One"/>
              </a:rPr>
              <a:t>1.BACKGROUND</a:t>
            </a:r>
          </a:p>
        </p:txBody>
      </p:sp>
      <p:sp>
        <p:nvSpPr>
          <p:cNvPr id="19" name="TextBox 19"/>
          <p:cNvSpPr txBox="1"/>
          <p:nvPr/>
        </p:nvSpPr>
        <p:spPr>
          <a:xfrm>
            <a:off x="1019485" y="390771"/>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Open Sauce"/>
              </a:rPr>
              <a:t> 01/02/2025                                                                                                  </a:t>
            </a:r>
            <a:r>
              <a:rPr lang="en-US" sz="1500" u="none" strike="noStrike">
                <a:solidFill>
                  <a:srgbClr val="FFFFFF"/>
                </a:solidFill>
                <a:latin typeface="Open Sauce"/>
              </a:rPr>
              <a:t>WWW.CONSULTING-CENTR.COM                                 </a:t>
            </a:r>
          </a:p>
        </p:txBody>
      </p:sp>
      <p:sp>
        <p:nvSpPr>
          <p:cNvPr id="20" name="TextBox 20"/>
          <p:cNvSpPr txBox="1"/>
          <p:nvPr/>
        </p:nvSpPr>
        <p:spPr>
          <a:xfrm>
            <a:off x="1019485" y="3988536"/>
            <a:ext cx="5219700" cy="3362139"/>
          </a:xfrm>
          <a:prstGeom prst="rect">
            <a:avLst/>
          </a:prstGeom>
        </p:spPr>
        <p:txBody>
          <a:bodyPr wrap="square" lIns="0" tIns="0" rIns="0" bIns="0" rtlCol="0" anchor="t">
            <a:spAutoFit/>
          </a:bodyPr>
          <a:lstStyle/>
          <a:p>
            <a:pPr>
              <a:lnSpc>
                <a:spcPts val="2240"/>
              </a:lnSpc>
              <a:spcBef>
                <a:spcPct val="0"/>
              </a:spcBef>
            </a:pPr>
            <a:r>
              <a:rPr lang="en-US" sz="1600" dirty="0">
                <a:solidFill>
                  <a:srgbClr val="FFFFFF"/>
                </a:solidFill>
                <a:latin typeface="Open Sauce"/>
              </a:rPr>
              <a:t>Corporate strategy consulting plays a pivotal role in helping organizations navigate complex business environments, identify growth opportunities, and achieve their long-term objectives. This comprehensive guide provides an in-depth exploration of corporate strategy consulting, covering key concepts, methodologies, and best practices. From analyzing competitive advantage to implementing strategic initiatives, this document serves as a valuable resource for executives, managers, and consultants involved in shaping the future direction of their organizations.</a:t>
            </a:r>
          </a:p>
        </p:txBody>
      </p:sp>
      <p:grpSp>
        <p:nvGrpSpPr>
          <p:cNvPr id="21" name="Group 21"/>
          <p:cNvGrpSpPr/>
          <p:nvPr/>
        </p:nvGrpSpPr>
        <p:grpSpPr>
          <a:xfrm>
            <a:off x="9982200" y="3848100"/>
            <a:ext cx="569591" cy="56959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5318608" y="9170963"/>
            <a:ext cx="378016" cy="37801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grpSp>
        <p:nvGrpSpPr>
          <p:cNvPr id="2" name="Group 2"/>
          <p:cNvGrpSpPr/>
          <p:nvPr/>
        </p:nvGrpSpPr>
        <p:grpSpPr>
          <a:xfrm>
            <a:off x="16479697" y="9461885"/>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a:off x="-152400" y="9115425"/>
            <a:ext cx="18440400" cy="0"/>
          </a:xfrm>
          <a:prstGeom prst="line">
            <a:avLst/>
          </a:prstGeom>
          <a:ln w="19050" cap="flat">
            <a:solidFill>
              <a:srgbClr val="FFFFFF"/>
            </a:solidFill>
            <a:prstDash val="solid"/>
            <a:headEnd type="none" w="sm" len="sm"/>
            <a:tailEnd type="none" w="sm" len="sm"/>
          </a:ln>
        </p:spPr>
        <p:txBody>
          <a:bodyPr/>
          <a:lstStyle/>
          <a:p>
            <a:endParaRPr lang="en-MU" dirty="0"/>
          </a:p>
        </p:txBody>
      </p:sp>
      <p:sp>
        <p:nvSpPr>
          <p:cNvPr id="16" name="AutoShape 16"/>
          <p:cNvSpPr/>
          <p:nvPr/>
        </p:nvSpPr>
        <p:spPr>
          <a:xfrm>
            <a:off x="5867400" y="3833893"/>
            <a:ext cx="0" cy="4141800"/>
          </a:xfrm>
          <a:prstGeom prst="line">
            <a:avLst/>
          </a:prstGeom>
          <a:ln w="19050" cap="flat">
            <a:solidFill>
              <a:srgbClr val="FFFFFF"/>
            </a:solidFill>
            <a:prstDash val="solid"/>
            <a:headEnd type="none" w="sm" len="sm"/>
            <a:tailEnd type="none" w="sm" len="sm"/>
          </a:ln>
        </p:spPr>
        <p:txBody>
          <a:bodyPr/>
          <a:lstStyle/>
          <a:p>
            <a:endParaRPr lang="en-MU"/>
          </a:p>
        </p:txBody>
      </p:sp>
      <p:grpSp>
        <p:nvGrpSpPr>
          <p:cNvPr id="20" name="Group 20"/>
          <p:cNvGrpSpPr/>
          <p:nvPr/>
        </p:nvGrpSpPr>
        <p:grpSpPr>
          <a:xfrm>
            <a:off x="483868" y="5932153"/>
            <a:ext cx="4991022" cy="1744254"/>
            <a:chOff x="0" y="0"/>
            <a:chExt cx="812800" cy="812800"/>
          </a:xfrm>
        </p:grpSpPr>
        <p:sp>
          <p:nvSpPr>
            <p:cNvPr id="21" name="Freeform 21"/>
            <p:cNvSpPr/>
            <p:nvPr/>
          </p:nvSpPr>
          <p:spPr>
            <a:xfrm>
              <a:off x="0" y="0"/>
              <a:ext cx="812800" cy="812800"/>
            </a:xfrm>
            <a:custGeom>
              <a:avLst/>
              <a:gdLst/>
              <a:ahLst/>
              <a:cxnLst/>
              <a:rect l="l" t="t" r="r" b="b"/>
              <a:pathLst>
                <a:path w="812800" h="812800">
                  <a:moveTo>
                    <a:pt x="184284" y="0"/>
                  </a:moveTo>
                  <a:lnTo>
                    <a:pt x="628516" y="0"/>
                  </a:lnTo>
                  <a:cubicBezTo>
                    <a:pt x="730293" y="0"/>
                    <a:pt x="812800" y="82507"/>
                    <a:pt x="812800" y="184284"/>
                  </a:cubicBezTo>
                  <a:lnTo>
                    <a:pt x="812800" y="628516"/>
                  </a:lnTo>
                  <a:cubicBezTo>
                    <a:pt x="812800" y="730293"/>
                    <a:pt x="730293" y="812800"/>
                    <a:pt x="628516" y="812800"/>
                  </a:cubicBezTo>
                  <a:lnTo>
                    <a:pt x="184284" y="812800"/>
                  </a:lnTo>
                  <a:cubicBezTo>
                    <a:pt x="82507" y="812800"/>
                    <a:pt x="0" y="730293"/>
                    <a:pt x="0" y="628516"/>
                  </a:cubicBezTo>
                  <a:lnTo>
                    <a:pt x="0" y="184284"/>
                  </a:lnTo>
                  <a:cubicBezTo>
                    <a:pt x="0" y="82507"/>
                    <a:pt x="82507" y="0"/>
                    <a:pt x="184284" y="0"/>
                  </a:cubicBezTo>
                  <a:close/>
                </a:path>
              </a:pathLst>
            </a:custGeom>
            <a:solidFill>
              <a:srgbClr val="000000">
                <a:alpha val="0"/>
              </a:srgbClr>
            </a:solidFill>
            <a:ln w="38100" cap="rnd">
              <a:solidFill>
                <a:srgbClr val="FFFFFF"/>
              </a:solidFill>
              <a:prstDash val="solid"/>
              <a:round/>
            </a:ln>
          </p:spPr>
          <p:txBody>
            <a:bodyPr/>
            <a:lstStyle/>
            <a:p>
              <a:endParaRPr lang="en-MU" dirty="0"/>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709"/>
                </a:lnSpc>
              </a:pPr>
              <a:endParaRPr/>
            </a:p>
          </p:txBody>
        </p:sp>
      </p:grpSp>
      <p:sp>
        <p:nvSpPr>
          <p:cNvPr id="29" name="TextBox 29"/>
          <p:cNvSpPr txBox="1"/>
          <p:nvPr/>
        </p:nvSpPr>
        <p:spPr>
          <a:xfrm>
            <a:off x="745262" y="727011"/>
            <a:ext cx="15403169" cy="1102866"/>
          </a:xfrm>
          <a:prstGeom prst="rect">
            <a:avLst/>
          </a:prstGeom>
        </p:spPr>
        <p:txBody>
          <a:bodyPr lIns="0" tIns="0" rIns="0" bIns="0" rtlCol="0" anchor="t">
            <a:spAutoFit/>
          </a:bodyPr>
          <a:lstStyle/>
          <a:p>
            <a:pPr marL="0" lvl="0" indent="0">
              <a:lnSpc>
                <a:spcPts val="8640"/>
              </a:lnSpc>
              <a:spcBef>
                <a:spcPct val="0"/>
              </a:spcBef>
            </a:pPr>
            <a:r>
              <a:rPr lang="en-US" sz="7200" dirty="0">
                <a:solidFill>
                  <a:srgbClr val="FFFFFF"/>
                </a:solidFill>
                <a:latin typeface="Dela Gothic One"/>
              </a:rPr>
              <a:t>2.Literature Review</a:t>
            </a:r>
          </a:p>
        </p:txBody>
      </p:sp>
      <p:sp>
        <p:nvSpPr>
          <p:cNvPr id="30" name="TextBox 30"/>
          <p:cNvSpPr txBox="1"/>
          <p:nvPr/>
        </p:nvSpPr>
        <p:spPr>
          <a:xfrm>
            <a:off x="669305" y="3414685"/>
            <a:ext cx="5427612" cy="587376"/>
          </a:xfrm>
          <a:prstGeom prst="rect">
            <a:avLst/>
          </a:prstGeom>
        </p:spPr>
        <p:txBody>
          <a:bodyPr lIns="0" tIns="0" rIns="0" bIns="0" rtlCol="0" anchor="t">
            <a:spAutoFit/>
          </a:bodyPr>
          <a:lstStyle/>
          <a:p>
            <a:pPr marL="0" lvl="0" indent="0" algn="just">
              <a:lnSpc>
                <a:spcPts val="4899"/>
              </a:lnSpc>
            </a:pPr>
            <a:r>
              <a:rPr lang="en-US" sz="3499" dirty="0">
                <a:solidFill>
                  <a:srgbClr val="FFFFFF"/>
                </a:solidFill>
                <a:latin typeface="Dela Gothic One"/>
              </a:rPr>
              <a:t> Object detection </a:t>
            </a:r>
          </a:p>
        </p:txBody>
      </p:sp>
      <p:sp>
        <p:nvSpPr>
          <p:cNvPr id="31" name="TextBox 31"/>
          <p:cNvSpPr txBox="1"/>
          <p:nvPr/>
        </p:nvSpPr>
        <p:spPr>
          <a:xfrm>
            <a:off x="12467898" y="3519247"/>
            <a:ext cx="5427612" cy="587376"/>
          </a:xfrm>
          <a:prstGeom prst="rect">
            <a:avLst/>
          </a:prstGeom>
        </p:spPr>
        <p:txBody>
          <a:bodyPr lIns="0" tIns="0" rIns="0" bIns="0" rtlCol="0" anchor="t">
            <a:spAutoFit/>
          </a:bodyPr>
          <a:lstStyle/>
          <a:p>
            <a:pPr marL="0" lvl="0" indent="0" algn="just">
              <a:lnSpc>
                <a:spcPts val="4899"/>
              </a:lnSpc>
            </a:pPr>
            <a:r>
              <a:rPr lang="en-US" sz="3499" dirty="0">
                <a:solidFill>
                  <a:srgbClr val="FFFFFF"/>
                </a:solidFill>
                <a:latin typeface="Dela Gothic One"/>
              </a:rPr>
              <a:t>Mobile Development </a:t>
            </a:r>
          </a:p>
        </p:txBody>
      </p:sp>
      <p:sp>
        <p:nvSpPr>
          <p:cNvPr id="32" name="TextBox 32"/>
          <p:cNvSpPr txBox="1"/>
          <p:nvPr/>
        </p:nvSpPr>
        <p:spPr>
          <a:xfrm>
            <a:off x="6233241" y="3381995"/>
            <a:ext cx="4778314" cy="578363"/>
          </a:xfrm>
          <a:prstGeom prst="rect">
            <a:avLst/>
          </a:prstGeom>
        </p:spPr>
        <p:txBody>
          <a:bodyPr wrap="square" lIns="0" tIns="0" rIns="0" bIns="0" rtlCol="0" anchor="t">
            <a:spAutoFit/>
          </a:bodyPr>
          <a:lstStyle/>
          <a:p>
            <a:pPr marL="0" lvl="0" indent="0" algn="just">
              <a:lnSpc>
                <a:spcPts val="4899"/>
              </a:lnSpc>
            </a:pPr>
            <a:r>
              <a:rPr lang="en-US" sz="3499" dirty="0">
                <a:solidFill>
                  <a:srgbClr val="FFFFFF"/>
                </a:solidFill>
                <a:latin typeface="Dela Gothic One"/>
              </a:rPr>
              <a:t>Text Extraction</a:t>
            </a:r>
          </a:p>
        </p:txBody>
      </p:sp>
      <p:sp>
        <p:nvSpPr>
          <p:cNvPr id="33" name="TextBox 33"/>
          <p:cNvSpPr txBox="1"/>
          <p:nvPr/>
        </p:nvSpPr>
        <p:spPr>
          <a:xfrm>
            <a:off x="1554691" y="5070236"/>
            <a:ext cx="3483179" cy="258725"/>
          </a:xfrm>
          <a:prstGeom prst="rect">
            <a:avLst/>
          </a:prstGeom>
        </p:spPr>
        <p:txBody>
          <a:bodyPr lIns="0" tIns="0" rIns="0" bIns="0" rtlCol="0" anchor="t">
            <a:spAutoFit/>
          </a:bodyPr>
          <a:lstStyle/>
          <a:p>
            <a:pPr>
              <a:lnSpc>
                <a:spcPts val="2240"/>
              </a:lnSpc>
              <a:spcBef>
                <a:spcPct val="0"/>
              </a:spcBef>
            </a:pPr>
            <a:r>
              <a:rPr lang="en-US" sz="1600" dirty="0">
                <a:solidFill>
                  <a:srgbClr val="FFFFFF"/>
                </a:solidFill>
                <a:latin typeface="Open Sauce"/>
              </a:rPr>
              <a:t>YOLO Image detection v5</a:t>
            </a:r>
          </a:p>
        </p:txBody>
      </p:sp>
      <p:sp>
        <p:nvSpPr>
          <p:cNvPr id="35" name="TextBox 35"/>
          <p:cNvSpPr txBox="1"/>
          <p:nvPr/>
        </p:nvSpPr>
        <p:spPr>
          <a:xfrm>
            <a:off x="6521658" y="5348581"/>
            <a:ext cx="5019520" cy="1669368"/>
          </a:xfrm>
          <a:prstGeom prst="rect">
            <a:avLst/>
          </a:prstGeom>
        </p:spPr>
        <p:txBody>
          <a:bodyPr wrap="square" lIns="0" tIns="0" rIns="0" bIns="0" rtlCol="0" anchor="t">
            <a:spAutoFit/>
          </a:bodyPr>
          <a:lstStyle/>
          <a:p>
            <a:pPr marL="285750" indent="-285750">
              <a:lnSpc>
                <a:spcPts val="2240"/>
              </a:lnSpc>
              <a:spcBef>
                <a:spcPct val="0"/>
              </a:spcBef>
              <a:buFont typeface="Arial" panose="020B0604020202020204" pitchFamily="34" charset="0"/>
              <a:buChar char="•"/>
            </a:pPr>
            <a:r>
              <a:rPr lang="en-US" sz="1600" dirty="0">
                <a:solidFill>
                  <a:srgbClr val="FFFFFF"/>
                </a:solidFill>
                <a:latin typeface="Open Sauce"/>
              </a:rPr>
              <a:t>Azure Computer vision API</a:t>
            </a:r>
          </a:p>
          <a:p>
            <a:pPr marL="285750" indent="-285750">
              <a:lnSpc>
                <a:spcPts val="2240"/>
              </a:lnSpc>
              <a:spcBef>
                <a:spcPct val="0"/>
              </a:spcBef>
              <a:buFont typeface="Arial" panose="020B0604020202020204" pitchFamily="34" charset="0"/>
              <a:buChar char="•"/>
            </a:pPr>
            <a:r>
              <a:rPr lang="en-US" sz="1600" dirty="0">
                <a:solidFill>
                  <a:srgbClr val="FFFFFF"/>
                </a:solidFill>
                <a:latin typeface="Open Sauce"/>
              </a:rPr>
              <a:t>Google Cloud Vision API</a:t>
            </a:r>
          </a:p>
          <a:p>
            <a:pPr marL="285750" indent="-285750">
              <a:lnSpc>
                <a:spcPts val="2240"/>
              </a:lnSpc>
              <a:spcBef>
                <a:spcPct val="0"/>
              </a:spcBef>
              <a:buFont typeface="Arial" panose="020B0604020202020204" pitchFamily="34" charset="0"/>
              <a:buChar char="•"/>
            </a:pPr>
            <a:r>
              <a:rPr lang="en-US" sz="1600" dirty="0">
                <a:solidFill>
                  <a:srgbClr val="FFFFFF"/>
                </a:solidFill>
                <a:latin typeface="Open Sauce"/>
              </a:rPr>
              <a:t>Tesseract OCR</a:t>
            </a:r>
          </a:p>
          <a:p>
            <a:pPr marL="285750" indent="-285750">
              <a:lnSpc>
                <a:spcPts val="2240"/>
              </a:lnSpc>
              <a:spcBef>
                <a:spcPct val="0"/>
              </a:spcBef>
              <a:buFont typeface="Arial" panose="020B0604020202020204" pitchFamily="34" charset="0"/>
              <a:buChar char="•"/>
            </a:pPr>
            <a:r>
              <a:rPr lang="en-US" sz="1600" dirty="0">
                <a:solidFill>
                  <a:srgbClr val="FFFFFF"/>
                </a:solidFill>
                <a:latin typeface="Open Sauce"/>
              </a:rPr>
              <a:t>Custom Convolutional Neural Network</a:t>
            </a:r>
          </a:p>
          <a:p>
            <a:pPr marL="742950" lvl="1" indent="-285750">
              <a:lnSpc>
                <a:spcPts val="2240"/>
              </a:lnSpc>
              <a:spcBef>
                <a:spcPct val="0"/>
              </a:spcBef>
              <a:buFont typeface="Arial" panose="020B0604020202020204" pitchFamily="34" charset="0"/>
              <a:buChar char="•"/>
            </a:pPr>
            <a:endParaRPr lang="en-US" sz="1600" dirty="0">
              <a:solidFill>
                <a:srgbClr val="FFFFFF"/>
              </a:solidFill>
              <a:latin typeface="Open Sauce"/>
            </a:endParaRPr>
          </a:p>
          <a:p>
            <a:pPr marL="285750" indent="-285750">
              <a:lnSpc>
                <a:spcPts val="2240"/>
              </a:lnSpc>
              <a:spcBef>
                <a:spcPct val="0"/>
              </a:spcBef>
              <a:buFont typeface="Arial" panose="020B0604020202020204" pitchFamily="34" charset="0"/>
              <a:buChar char="•"/>
            </a:pPr>
            <a:endParaRPr lang="en-US" sz="1600" dirty="0">
              <a:solidFill>
                <a:srgbClr val="FFFFFF"/>
              </a:solidFill>
              <a:latin typeface="Open Sauce"/>
            </a:endParaRPr>
          </a:p>
        </p:txBody>
      </p:sp>
      <p:sp>
        <p:nvSpPr>
          <p:cNvPr id="36" name="TextBox 36"/>
          <p:cNvSpPr txBox="1"/>
          <p:nvPr/>
        </p:nvSpPr>
        <p:spPr>
          <a:xfrm>
            <a:off x="1057790" y="9624066"/>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dirty="0">
                <a:solidFill>
                  <a:srgbClr val="FFFFFF"/>
                </a:solidFill>
                <a:latin typeface="Open Sauce"/>
              </a:rPr>
              <a:t> 01/02/2025                                                                                                  </a:t>
            </a:r>
            <a:r>
              <a:rPr lang="en-US" sz="1500" u="none" strike="noStrike" dirty="0">
                <a:solidFill>
                  <a:srgbClr val="FFFFFF"/>
                </a:solidFill>
                <a:latin typeface="Open Sauce"/>
              </a:rPr>
              <a:t>WWW.CONSULTING-CENTR.COM                                 </a:t>
            </a:r>
          </a:p>
        </p:txBody>
      </p:sp>
      <p:grpSp>
        <p:nvGrpSpPr>
          <p:cNvPr id="37" name="Group 37"/>
          <p:cNvGrpSpPr/>
          <p:nvPr/>
        </p:nvGrpSpPr>
        <p:grpSpPr>
          <a:xfrm>
            <a:off x="16782735" y="2124075"/>
            <a:ext cx="284796" cy="28479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0" name="Group 40"/>
          <p:cNvGrpSpPr/>
          <p:nvPr/>
        </p:nvGrpSpPr>
        <p:grpSpPr>
          <a:xfrm>
            <a:off x="709818" y="4497432"/>
            <a:ext cx="284796" cy="28479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43" name="AutoShape 16">
            <a:extLst>
              <a:ext uri="{FF2B5EF4-FFF2-40B4-BE49-F238E27FC236}">
                <a16:creationId xmlns:a16="http://schemas.microsoft.com/office/drawing/2014/main" id="{F468D429-B284-75CC-2730-646741335D2D}"/>
              </a:ext>
            </a:extLst>
          </p:cNvPr>
          <p:cNvSpPr/>
          <p:nvPr/>
        </p:nvSpPr>
        <p:spPr>
          <a:xfrm flipH="1">
            <a:off x="11809483" y="3505901"/>
            <a:ext cx="1517" cy="4685593"/>
          </a:xfrm>
          <a:prstGeom prst="line">
            <a:avLst/>
          </a:prstGeom>
          <a:ln w="19050" cap="flat">
            <a:solidFill>
              <a:srgbClr val="FFFFFF"/>
            </a:solidFill>
            <a:prstDash val="solid"/>
            <a:headEnd type="none" w="sm" len="sm"/>
            <a:tailEnd type="none" w="sm" len="sm"/>
          </a:ln>
        </p:spPr>
        <p:txBody>
          <a:bodyPr/>
          <a:lstStyle/>
          <a:p>
            <a:endParaRPr lang="en-MU"/>
          </a:p>
        </p:txBody>
      </p:sp>
      <p:grpSp>
        <p:nvGrpSpPr>
          <p:cNvPr id="47" name="Group 46">
            <a:extLst>
              <a:ext uri="{FF2B5EF4-FFF2-40B4-BE49-F238E27FC236}">
                <a16:creationId xmlns:a16="http://schemas.microsoft.com/office/drawing/2014/main" id="{458A8314-4229-0CCF-3C0D-E8C934875174}"/>
              </a:ext>
            </a:extLst>
          </p:cNvPr>
          <p:cNvGrpSpPr/>
          <p:nvPr/>
        </p:nvGrpSpPr>
        <p:grpSpPr>
          <a:xfrm>
            <a:off x="10630823" y="3263455"/>
            <a:ext cx="754153" cy="843168"/>
            <a:chOff x="7742074" y="2722754"/>
            <a:chExt cx="2142550" cy="2268090"/>
          </a:xfrm>
        </p:grpSpPr>
        <p:grpSp>
          <p:nvGrpSpPr>
            <p:cNvPr id="17" name="Group 17"/>
            <p:cNvGrpSpPr/>
            <p:nvPr/>
          </p:nvGrpSpPr>
          <p:grpSpPr>
            <a:xfrm>
              <a:off x="7742074" y="2722754"/>
              <a:ext cx="2142550" cy="2268090"/>
              <a:chOff x="0" y="-47625"/>
              <a:chExt cx="812800" cy="860425"/>
            </a:xfrm>
          </p:grpSpPr>
          <p:sp>
            <p:nvSpPr>
              <p:cNvPr id="18" name="Freeform 18"/>
              <p:cNvSpPr/>
              <p:nvPr/>
            </p:nvSpPr>
            <p:spPr>
              <a:xfrm>
                <a:off x="0" y="0"/>
                <a:ext cx="812800" cy="812800"/>
              </a:xfrm>
              <a:custGeom>
                <a:avLst/>
                <a:gdLst/>
                <a:ahLst/>
                <a:cxnLst/>
                <a:rect l="l" t="t" r="r" b="b"/>
                <a:pathLst>
                  <a:path w="812800" h="812800">
                    <a:moveTo>
                      <a:pt x="184284" y="0"/>
                    </a:moveTo>
                    <a:lnTo>
                      <a:pt x="628516" y="0"/>
                    </a:lnTo>
                    <a:cubicBezTo>
                      <a:pt x="730293" y="0"/>
                      <a:pt x="812800" y="82507"/>
                      <a:pt x="812800" y="184284"/>
                    </a:cubicBezTo>
                    <a:lnTo>
                      <a:pt x="812800" y="628516"/>
                    </a:lnTo>
                    <a:cubicBezTo>
                      <a:pt x="812800" y="730293"/>
                      <a:pt x="730293" y="812800"/>
                      <a:pt x="628516" y="812800"/>
                    </a:cubicBezTo>
                    <a:lnTo>
                      <a:pt x="184284" y="812800"/>
                    </a:lnTo>
                    <a:cubicBezTo>
                      <a:pt x="82507" y="812800"/>
                      <a:pt x="0" y="730293"/>
                      <a:pt x="0" y="628516"/>
                    </a:cubicBezTo>
                    <a:lnTo>
                      <a:pt x="0" y="184284"/>
                    </a:lnTo>
                    <a:cubicBezTo>
                      <a:pt x="0" y="82507"/>
                      <a:pt x="82507" y="0"/>
                      <a:pt x="184284" y="0"/>
                    </a:cubicBezTo>
                    <a:close/>
                  </a:path>
                </a:pathLst>
              </a:custGeom>
              <a:solidFill>
                <a:srgbClr val="000000">
                  <a:alpha val="0"/>
                </a:srgbClr>
              </a:solidFill>
              <a:ln w="38100" cap="rnd">
                <a:solidFill>
                  <a:srgbClr val="FFFFFF"/>
                </a:solidFill>
                <a:prstDash val="solid"/>
                <a:round/>
              </a:ln>
            </p:spPr>
            <p:txBody>
              <a:bodyPr/>
              <a:lstStyle/>
              <a:p>
                <a:endParaRPr lang="en-MU" dirty="0"/>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709"/>
                  </a:lnSpc>
                </a:pPr>
                <a:endParaRPr/>
              </a:p>
            </p:txBody>
          </p:sp>
        </p:grpSp>
        <p:pic>
          <p:nvPicPr>
            <p:cNvPr id="45" name="Picture 44" descr="A black background with a black square&#10;&#10;Description automatically generated with medium confidence">
              <a:extLst>
                <a:ext uri="{FF2B5EF4-FFF2-40B4-BE49-F238E27FC236}">
                  <a16:creationId xmlns:a16="http://schemas.microsoft.com/office/drawing/2014/main" id="{208F106E-5921-20ED-F21F-7F443EFBB684}"/>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8146242" y="3247166"/>
              <a:ext cx="1344806" cy="1344806"/>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1F3343A9-C3A7-CD16-4AF4-69AA4F59478C}"/>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trans="0"/>
                    </a14:imgEffect>
                  </a14:imgLayer>
                </a14:imgProps>
              </a:ext>
              <a:ext uri="{28A0092B-C50C-407E-A947-70E740481C1C}">
                <a14:useLocalDpi xmlns:a14="http://schemas.microsoft.com/office/drawing/2010/main" val="0"/>
              </a:ext>
            </a:extLst>
          </a:blip>
          <a:stretch>
            <a:fillRect/>
          </a:stretch>
        </p:blipFill>
        <p:spPr>
          <a:xfrm>
            <a:off x="826155" y="6443178"/>
            <a:ext cx="4136860" cy="743342"/>
          </a:xfrm>
          <a:prstGeom prst="rect">
            <a:avLst/>
          </a:prstGeom>
        </p:spPr>
      </p:pic>
      <p:grpSp>
        <p:nvGrpSpPr>
          <p:cNvPr id="71" name="Group 70">
            <a:extLst>
              <a:ext uri="{FF2B5EF4-FFF2-40B4-BE49-F238E27FC236}">
                <a16:creationId xmlns:a16="http://schemas.microsoft.com/office/drawing/2014/main" id="{E512ABA0-AAAD-A8BF-28C6-556BC8A417BC}"/>
              </a:ext>
            </a:extLst>
          </p:cNvPr>
          <p:cNvGrpSpPr/>
          <p:nvPr/>
        </p:nvGrpSpPr>
        <p:grpSpPr>
          <a:xfrm>
            <a:off x="12472895" y="4642224"/>
            <a:ext cx="5166883" cy="1968799"/>
            <a:chOff x="12470396" y="5707603"/>
            <a:chExt cx="5166883" cy="2441320"/>
          </a:xfrm>
        </p:grpSpPr>
        <p:sp>
          <p:nvSpPr>
            <p:cNvPr id="24" name="Freeform 24"/>
            <p:cNvSpPr/>
            <p:nvPr/>
          </p:nvSpPr>
          <p:spPr>
            <a:xfrm>
              <a:off x="12470396" y="5848697"/>
              <a:ext cx="5166883" cy="2300226"/>
            </a:xfrm>
            <a:custGeom>
              <a:avLst/>
              <a:gdLst/>
              <a:ahLst/>
              <a:cxnLst/>
              <a:rect l="l" t="t" r="r" b="b"/>
              <a:pathLst>
                <a:path w="812800" h="812800">
                  <a:moveTo>
                    <a:pt x="184284" y="0"/>
                  </a:moveTo>
                  <a:lnTo>
                    <a:pt x="628516" y="0"/>
                  </a:lnTo>
                  <a:cubicBezTo>
                    <a:pt x="730293" y="0"/>
                    <a:pt x="812800" y="82507"/>
                    <a:pt x="812800" y="184284"/>
                  </a:cubicBezTo>
                  <a:lnTo>
                    <a:pt x="812800" y="628516"/>
                  </a:lnTo>
                  <a:cubicBezTo>
                    <a:pt x="812800" y="730293"/>
                    <a:pt x="730293" y="812800"/>
                    <a:pt x="628516" y="812800"/>
                  </a:cubicBezTo>
                  <a:lnTo>
                    <a:pt x="184284" y="812800"/>
                  </a:lnTo>
                  <a:cubicBezTo>
                    <a:pt x="82507" y="812800"/>
                    <a:pt x="0" y="730293"/>
                    <a:pt x="0" y="628516"/>
                  </a:cubicBezTo>
                  <a:lnTo>
                    <a:pt x="0" y="184284"/>
                  </a:lnTo>
                  <a:cubicBezTo>
                    <a:pt x="0" y="82507"/>
                    <a:pt x="82507" y="0"/>
                    <a:pt x="184284" y="0"/>
                  </a:cubicBezTo>
                  <a:close/>
                </a:path>
              </a:pathLst>
            </a:custGeom>
            <a:solidFill>
              <a:srgbClr val="000000">
                <a:alpha val="0"/>
              </a:srgbClr>
            </a:solidFill>
            <a:ln w="38100" cap="rnd">
              <a:solidFill>
                <a:srgbClr val="FFFFFF"/>
              </a:solidFill>
              <a:prstDash val="solid"/>
              <a:round/>
            </a:ln>
          </p:spPr>
          <p:txBody>
            <a:bodyPr/>
            <a:lstStyle/>
            <a:p>
              <a:endParaRPr lang="en-MU" dirty="0"/>
            </a:p>
          </p:txBody>
        </p:sp>
        <p:sp>
          <p:nvSpPr>
            <p:cNvPr id="25" name="TextBox 25"/>
            <p:cNvSpPr txBox="1"/>
            <p:nvPr/>
          </p:nvSpPr>
          <p:spPr>
            <a:xfrm>
              <a:off x="14382120" y="5707603"/>
              <a:ext cx="2142550" cy="2268090"/>
            </a:xfrm>
            <a:prstGeom prst="rect">
              <a:avLst/>
            </a:prstGeom>
          </p:spPr>
          <p:txBody>
            <a:bodyPr lIns="50800" tIns="50800" rIns="50800" bIns="50800" rtlCol="0" anchor="ctr"/>
            <a:lstStyle/>
            <a:p>
              <a:pPr algn="ctr">
                <a:lnSpc>
                  <a:spcPts val="3709"/>
                </a:lnSpc>
              </a:pPr>
              <a:endParaRPr/>
            </a:p>
          </p:txBody>
        </p:sp>
        <p:pic>
          <p:nvPicPr>
            <p:cNvPr id="59" name="Picture 58" descr="A black background with a black square&#10;&#10;Description automatically generated with medium confidence">
              <a:extLst>
                <a:ext uri="{FF2B5EF4-FFF2-40B4-BE49-F238E27FC236}">
                  <a16:creationId xmlns:a16="http://schemas.microsoft.com/office/drawing/2014/main" id="{95BF5485-7264-38EA-B7A0-96FC9EC12A00}"/>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trans="0"/>
                      </a14:imgEffect>
                    </a14:imgLayer>
                  </a14:imgProps>
                </a:ext>
                <a:ext uri="{28A0092B-C50C-407E-A947-70E740481C1C}">
                  <a14:useLocalDpi xmlns:a14="http://schemas.microsoft.com/office/drawing/2010/main" val="0"/>
                </a:ext>
              </a:extLst>
            </a:blip>
            <a:stretch>
              <a:fillRect/>
            </a:stretch>
          </p:blipFill>
          <p:spPr>
            <a:xfrm>
              <a:off x="15645812" y="5898930"/>
              <a:ext cx="1633431" cy="1633431"/>
            </a:xfrm>
            <a:prstGeom prst="rect">
              <a:avLst/>
            </a:prstGeom>
          </p:spPr>
        </p:pic>
        <p:pic>
          <p:nvPicPr>
            <p:cNvPr id="65" name="Picture 64" descr="A black background with a black square&#10;&#10;Description automatically generated with medium confidence">
              <a:extLst>
                <a:ext uri="{FF2B5EF4-FFF2-40B4-BE49-F238E27FC236}">
                  <a16:creationId xmlns:a16="http://schemas.microsoft.com/office/drawing/2014/main" id="{C7ED2B0C-251A-9660-3337-B52F6C9D99E2}"/>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trans="0"/>
                      </a14:imgEffect>
                    </a14:imgLayer>
                  </a14:imgProps>
                </a:ext>
                <a:ext uri="{28A0092B-C50C-407E-A947-70E740481C1C}">
                  <a14:useLocalDpi xmlns:a14="http://schemas.microsoft.com/office/drawing/2010/main" val="0"/>
                </a:ext>
              </a:extLst>
            </a:blip>
            <a:stretch>
              <a:fillRect/>
            </a:stretch>
          </p:blipFill>
          <p:spPr>
            <a:xfrm>
              <a:off x="12735143" y="5848072"/>
              <a:ext cx="1612108" cy="1612108"/>
            </a:xfrm>
            <a:prstGeom prst="rect">
              <a:avLst/>
            </a:prstGeom>
          </p:spPr>
        </p:pic>
        <p:sp>
          <p:nvSpPr>
            <p:cNvPr id="66" name="TextBox 65">
              <a:extLst>
                <a:ext uri="{FF2B5EF4-FFF2-40B4-BE49-F238E27FC236}">
                  <a16:creationId xmlns:a16="http://schemas.microsoft.com/office/drawing/2014/main" id="{6652F8FA-1C94-7444-DA20-5373DEAD94A4}"/>
                </a:ext>
              </a:extLst>
            </p:cNvPr>
            <p:cNvSpPr txBox="1"/>
            <p:nvPr/>
          </p:nvSpPr>
          <p:spPr>
            <a:xfrm>
              <a:off x="14468360" y="6367996"/>
              <a:ext cx="1076574" cy="630814"/>
            </a:xfrm>
            <a:prstGeom prst="rect">
              <a:avLst/>
            </a:prstGeom>
            <a:noFill/>
          </p:spPr>
          <p:txBody>
            <a:bodyPr wrap="square" rtlCol="0">
              <a:spAutoFit/>
            </a:bodyPr>
            <a:lstStyle/>
            <a:p>
              <a:r>
                <a:rPr lang="en-MU" sz="3499" dirty="0">
                  <a:solidFill>
                    <a:srgbClr val="FFFFFF"/>
                  </a:solidFill>
                  <a:latin typeface="Dela Gothic One"/>
                </a:rPr>
                <a:t>VS</a:t>
              </a:r>
            </a:p>
          </p:txBody>
        </p:sp>
        <p:sp>
          <p:nvSpPr>
            <p:cNvPr id="68" name="TextBox 67">
              <a:extLst>
                <a:ext uri="{FF2B5EF4-FFF2-40B4-BE49-F238E27FC236}">
                  <a16:creationId xmlns:a16="http://schemas.microsoft.com/office/drawing/2014/main" id="{CE3A6157-71D5-F1AC-7FC8-0548094678F1}"/>
                </a:ext>
              </a:extLst>
            </p:cNvPr>
            <p:cNvSpPr txBox="1"/>
            <p:nvPr/>
          </p:nvSpPr>
          <p:spPr>
            <a:xfrm>
              <a:off x="12958493" y="7529834"/>
              <a:ext cx="1423627" cy="369332"/>
            </a:xfrm>
            <a:prstGeom prst="rect">
              <a:avLst/>
            </a:prstGeom>
            <a:noFill/>
          </p:spPr>
          <p:txBody>
            <a:bodyPr wrap="square">
              <a:spAutoFit/>
            </a:bodyPr>
            <a:lstStyle/>
            <a:p>
              <a:r>
                <a:rPr lang="en-US" sz="1800" dirty="0">
                  <a:solidFill>
                    <a:srgbClr val="FFFFFF"/>
                  </a:solidFill>
                  <a:latin typeface="Dela Gothic One"/>
                </a:rPr>
                <a:t>Flutter</a:t>
              </a:r>
              <a:endParaRPr lang="en-MU" dirty="0"/>
            </a:p>
          </p:txBody>
        </p:sp>
        <p:sp>
          <p:nvSpPr>
            <p:cNvPr id="70" name="TextBox 69">
              <a:extLst>
                <a:ext uri="{FF2B5EF4-FFF2-40B4-BE49-F238E27FC236}">
                  <a16:creationId xmlns:a16="http://schemas.microsoft.com/office/drawing/2014/main" id="{5720AA1C-4D9D-6A7C-08E8-A94B640AAB79}"/>
                </a:ext>
              </a:extLst>
            </p:cNvPr>
            <p:cNvSpPr txBox="1"/>
            <p:nvPr/>
          </p:nvSpPr>
          <p:spPr>
            <a:xfrm>
              <a:off x="15377505" y="7495535"/>
              <a:ext cx="2170043" cy="369332"/>
            </a:xfrm>
            <a:prstGeom prst="rect">
              <a:avLst/>
            </a:prstGeom>
            <a:noFill/>
          </p:spPr>
          <p:txBody>
            <a:bodyPr wrap="square">
              <a:spAutoFit/>
            </a:bodyPr>
            <a:lstStyle/>
            <a:p>
              <a:r>
                <a:rPr lang="en-US" sz="1800" dirty="0">
                  <a:solidFill>
                    <a:srgbClr val="FFFFFF"/>
                  </a:solidFill>
                  <a:latin typeface="Dela Gothic One"/>
                </a:rPr>
                <a:t>React Native</a:t>
              </a:r>
              <a:endParaRPr lang="en-MU" dirty="0"/>
            </a:p>
          </p:txBody>
        </p:sp>
      </p:grpSp>
      <p:sp>
        <p:nvSpPr>
          <p:cNvPr id="72" name="TextBox 71">
            <a:extLst>
              <a:ext uri="{FF2B5EF4-FFF2-40B4-BE49-F238E27FC236}">
                <a16:creationId xmlns:a16="http://schemas.microsoft.com/office/drawing/2014/main" id="{529689F5-E1EE-E35D-4CFF-CD7BE11622CA}"/>
              </a:ext>
            </a:extLst>
          </p:cNvPr>
          <p:cNvSpPr txBox="1"/>
          <p:nvPr/>
        </p:nvSpPr>
        <p:spPr>
          <a:xfrm>
            <a:off x="16252742" y="6650391"/>
            <a:ext cx="1029000" cy="307777"/>
          </a:xfrm>
          <a:prstGeom prst="rect">
            <a:avLst/>
          </a:prstGeom>
          <a:noFill/>
        </p:spPr>
        <p:txBody>
          <a:bodyPr wrap="square" rtlCol="0">
            <a:spAutoFit/>
          </a:bodyPr>
          <a:lstStyle/>
          <a:p>
            <a:r>
              <a:rPr lang="en-US" sz="1400" dirty="0">
                <a:solidFill>
                  <a:srgbClr val="FFFFFF"/>
                </a:solidFill>
                <a:latin typeface="+mj-lt"/>
              </a:rPr>
              <a:t>(Wu, 2018).</a:t>
            </a:r>
            <a:endParaRPr lang="en-MU" sz="1400" dirty="0">
              <a:solidFill>
                <a:srgbClr val="FFFFFF"/>
              </a:solidFill>
              <a:latin typeface="+mj-lt"/>
            </a:endParaRPr>
          </a:p>
        </p:txBody>
      </p:sp>
      <p:pic>
        <p:nvPicPr>
          <p:cNvPr id="74" name="Picture 73" descr="A white letter on a black background&#10;&#10;Description automatically generated">
            <a:extLst>
              <a:ext uri="{FF2B5EF4-FFF2-40B4-BE49-F238E27FC236}">
                <a16:creationId xmlns:a16="http://schemas.microsoft.com/office/drawing/2014/main" id="{B44C980C-ED4F-9F63-5288-A6ACF82D82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2722" y="5138388"/>
            <a:ext cx="581536" cy="581536"/>
          </a:xfrm>
          <a:prstGeom prst="rect">
            <a:avLst/>
          </a:prstGeom>
        </p:spPr>
      </p:pic>
      <p:pic>
        <p:nvPicPr>
          <p:cNvPr id="78" name="Picture 77" descr="A white symbol with circles&#10;&#10;Description automatically generated">
            <a:extLst>
              <a:ext uri="{FF2B5EF4-FFF2-40B4-BE49-F238E27FC236}">
                <a16:creationId xmlns:a16="http://schemas.microsoft.com/office/drawing/2014/main" id="{25BD6B0E-A4EA-E82C-36F3-FE7068CA76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19516" y="7119663"/>
            <a:ext cx="474893" cy="474893"/>
          </a:xfrm>
          <a:prstGeom prst="rect">
            <a:avLst/>
          </a:prstGeom>
        </p:spPr>
      </p:pic>
      <p:pic>
        <p:nvPicPr>
          <p:cNvPr id="80" name="Picture 79" descr="A black background with a black square&#10;&#10;Description automatically generated with medium confidence">
            <a:extLst>
              <a:ext uri="{FF2B5EF4-FFF2-40B4-BE49-F238E27FC236}">
                <a16:creationId xmlns:a16="http://schemas.microsoft.com/office/drawing/2014/main" id="{F8A0FE40-CC36-AB9E-8EAE-FBC55E70313D}"/>
              </a:ext>
            </a:extLst>
          </p:cNvPr>
          <p:cNvPicPr>
            <a:picLocks noChangeAspect="1"/>
          </p:cNvPicPr>
          <p:nvPr/>
        </p:nvPicPr>
        <p:blipFill>
          <a:blip r:embed="rId12">
            <a:extLst>
              <a:ext uri="{BEBA8EAE-BF5A-486C-A8C5-ECC9F3942E4B}">
                <a14:imgProps xmlns:a14="http://schemas.microsoft.com/office/drawing/2010/main">
                  <a14:imgLayer r:embed="rId13">
                    <a14:imgEffect>
                      <a14:artisticPhotocopy trans="0"/>
                    </a14:imgEffect>
                  </a14:imgLayer>
                </a14:imgProps>
              </a:ext>
              <a:ext uri="{28A0092B-C50C-407E-A947-70E740481C1C}">
                <a14:useLocalDpi xmlns:a14="http://schemas.microsoft.com/office/drawing/2010/main" val="0"/>
              </a:ext>
            </a:extLst>
          </a:blip>
          <a:stretch>
            <a:fillRect/>
          </a:stretch>
        </p:blipFill>
        <p:spPr>
          <a:xfrm>
            <a:off x="8486263" y="6813319"/>
            <a:ext cx="581537" cy="581537"/>
          </a:xfrm>
          <a:prstGeom prst="rect">
            <a:avLst/>
          </a:prstGeom>
        </p:spPr>
      </p:pic>
      <p:pic>
        <p:nvPicPr>
          <p:cNvPr id="82" name="Picture 81" descr="A white cloud with a black background&#10;&#10;Description automatically generated">
            <a:extLst>
              <a:ext uri="{FF2B5EF4-FFF2-40B4-BE49-F238E27FC236}">
                <a16:creationId xmlns:a16="http://schemas.microsoft.com/office/drawing/2014/main" id="{FDBCAD5E-A7FD-62B8-B58E-FB1171FC4E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31762" y="5739601"/>
            <a:ext cx="871422" cy="871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DFF"/>
        </a:solidFill>
        <a:effectLst/>
      </p:bgPr>
    </p:bg>
    <p:spTree>
      <p:nvGrpSpPr>
        <p:cNvPr id="1" name=""/>
        <p:cNvGrpSpPr/>
        <p:nvPr/>
      </p:nvGrpSpPr>
      <p:grpSpPr>
        <a:xfrm>
          <a:off x="0" y="0"/>
          <a:ext cx="0" cy="0"/>
          <a:chOff x="0" y="0"/>
          <a:chExt cx="0" cy="0"/>
        </a:xfrm>
      </p:grpSpPr>
      <p:sp>
        <p:nvSpPr>
          <p:cNvPr id="2" name="TextBox 2"/>
          <p:cNvSpPr txBox="1"/>
          <p:nvPr/>
        </p:nvSpPr>
        <p:spPr>
          <a:xfrm>
            <a:off x="1028700" y="927896"/>
            <a:ext cx="10477500" cy="1191801"/>
          </a:xfrm>
          <a:prstGeom prst="rect">
            <a:avLst/>
          </a:prstGeom>
        </p:spPr>
        <p:txBody>
          <a:bodyPr wrap="square" lIns="0" tIns="0" rIns="0" bIns="0" rtlCol="0" anchor="t">
            <a:spAutoFit/>
          </a:bodyPr>
          <a:lstStyle/>
          <a:p>
            <a:pPr>
              <a:lnSpc>
                <a:spcPts val="10080"/>
              </a:lnSpc>
              <a:spcBef>
                <a:spcPct val="0"/>
              </a:spcBef>
            </a:pPr>
            <a:r>
              <a:rPr lang="en-US" sz="7200" dirty="0">
                <a:solidFill>
                  <a:srgbClr val="FFFFFF"/>
                </a:solidFill>
                <a:latin typeface="Dela Gothic One"/>
              </a:rPr>
              <a:t>3. Implementation</a:t>
            </a:r>
          </a:p>
        </p:txBody>
      </p:sp>
      <p:sp>
        <p:nvSpPr>
          <p:cNvPr id="3" name="TextBox 3"/>
          <p:cNvSpPr txBox="1"/>
          <p:nvPr/>
        </p:nvSpPr>
        <p:spPr>
          <a:xfrm>
            <a:off x="783395" y="4545856"/>
            <a:ext cx="5998406" cy="3644267"/>
          </a:xfrm>
          <a:prstGeom prst="rect">
            <a:avLst/>
          </a:prstGeom>
        </p:spPr>
        <p:txBody>
          <a:bodyPr wrap="square" lIns="0" tIns="0" rIns="0" bIns="0" rtlCol="0" anchor="t">
            <a:spAutoFit/>
          </a:bodyPr>
          <a:lstStyle/>
          <a:p>
            <a:pPr>
              <a:lnSpc>
                <a:spcPts val="2239"/>
              </a:lnSpc>
              <a:spcBef>
                <a:spcPct val="0"/>
              </a:spcBef>
            </a:pPr>
            <a:r>
              <a:rPr lang="en-US" sz="1599" dirty="0">
                <a:solidFill>
                  <a:srgbClr val="FFFFFF"/>
                </a:solidFill>
                <a:latin typeface="Open Sauce"/>
              </a:rPr>
              <a:t>3Situation Analysis: Consultants conduct comprehensive analyses of internal and external factors, including SWOT analysis, PESTLE analysis, and Porter's Five Forces, to understand the current state of the business.</a:t>
            </a:r>
          </a:p>
          <a:p>
            <a:pPr>
              <a:lnSpc>
                <a:spcPts val="2239"/>
              </a:lnSpc>
              <a:spcBef>
                <a:spcPct val="0"/>
              </a:spcBef>
            </a:pPr>
            <a:endParaRPr lang="en-US" sz="1599" dirty="0">
              <a:solidFill>
                <a:srgbClr val="FFFFFF"/>
              </a:solidFill>
              <a:latin typeface="Open Sauce"/>
            </a:endParaRPr>
          </a:p>
          <a:p>
            <a:pPr>
              <a:lnSpc>
                <a:spcPts val="2239"/>
              </a:lnSpc>
              <a:spcBef>
                <a:spcPct val="0"/>
              </a:spcBef>
            </a:pPr>
            <a:r>
              <a:rPr lang="en-US" sz="1599" dirty="0">
                <a:solidFill>
                  <a:srgbClr val="FFFFFF"/>
                </a:solidFill>
                <a:latin typeface="Open Sauce"/>
              </a:rPr>
              <a:t> Strategy Formulation: Based on the analysis, consultants develop strategic frameworks and roadmaps tailored to the organization's unique needs and objectives.</a:t>
            </a:r>
          </a:p>
          <a:p>
            <a:pPr>
              <a:lnSpc>
                <a:spcPts val="2239"/>
              </a:lnSpc>
              <a:spcBef>
                <a:spcPct val="0"/>
              </a:spcBef>
            </a:pPr>
            <a:endParaRPr lang="en-US" sz="1599" dirty="0">
              <a:solidFill>
                <a:srgbClr val="FFFFFF"/>
              </a:solidFill>
              <a:latin typeface="Open Sauce"/>
            </a:endParaRPr>
          </a:p>
          <a:p>
            <a:pPr>
              <a:lnSpc>
                <a:spcPts val="2239"/>
              </a:lnSpc>
              <a:spcBef>
                <a:spcPct val="0"/>
              </a:spcBef>
            </a:pPr>
            <a:r>
              <a:rPr lang="en-US" sz="1599" dirty="0">
                <a:solidFill>
                  <a:srgbClr val="FFFFFF"/>
                </a:solidFill>
                <a:latin typeface="Open Sauce"/>
              </a:rPr>
              <a:t> Implementation Planning: Consultants work closely with stakeholders to develop actionable plans and initiatives, ensuring smooth execution of the strategic recommendations.</a:t>
            </a:r>
          </a:p>
        </p:txBody>
      </p:sp>
      <p:grpSp>
        <p:nvGrpSpPr>
          <p:cNvPr id="5" name="Group 5"/>
          <p:cNvGrpSpPr/>
          <p:nvPr/>
        </p:nvGrpSpPr>
        <p:grpSpPr>
          <a:xfrm>
            <a:off x="16782501" y="9449751"/>
            <a:ext cx="872630" cy="581536"/>
            <a:chOff x="0" y="0"/>
            <a:chExt cx="1163506" cy="775382"/>
          </a:xfrm>
        </p:grpSpPr>
        <p:grpSp>
          <p:nvGrpSpPr>
            <p:cNvPr id="6" name="Group 6"/>
            <p:cNvGrpSpPr/>
            <p:nvPr/>
          </p:nvGrpSpPr>
          <p:grpSpPr>
            <a:xfrm>
              <a:off x="0"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157369"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31473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5" name="Group 15"/>
            <p:cNvGrpSpPr/>
            <p:nvPr/>
          </p:nvGrpSpPr>
          <p:grpSpPr>
            <a:xfrm>
              <a:off x="472108" y="0"/>
              <a:ext cx="691399" cy="775382"/>
              <a:chOff x="0" y="0"/>
              <a:chExt cx="724764" cy="812800"/>
            </a:xfrm>
          </p:grpSpPr>
          <p:sp>
            <p:nvSpPr>
              <p:cNvPr id="16" name="Freeform 1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7" name="TextBox 1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8" name="AutoShape 18"/>
          <p:cNvSpPr/>
          <p:nvPr/>
        </p:nvSpPr>
        <p:spPr>
          <a:xfrm>
            <a:off x="-152400" y="9258300"/>
            <a:ext cx="18440400" cy="0"/>
          </a:xfrm>
          <a:prstGeom prst="line">
            <a:avLst/>
          </a:prstGeom>
          <a:ln w="19050" cap="flat">
            <a:solidFill>
              <a:srgbClr val="FFFFFF"/>
            </a:solidFill>
            <a:prstDash val="solid"/>
            <a:headEnd type="none" w="sm" len="sm"/>
            <a:tailEnd type="none" w="sm" len="sm"/>
          </a:ln>
        </p:spPr>
        <p:txBody>
          <a:bodyPr/>
          <a:lstStyle/>
          <a:p>
            <a:endParaRPr lang="en-MU"/>
          </a:p>
        </p:txBody>
      </p:sp>
      <p:sp>
        <p:nvSpPr>
          <p:cNvPr id="19" name="TextBox 19"/>
          <p:cNvSpPr txBox="1"/>
          <p:nvPr/>
        </p:nvSpPr>
        <p:spPr>
          <a:xfrm>
            <a:off x="1069184" y="9611932"/>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Open Sauce"/>
              </a:rPr>
              <a:t> 01/02/2025                                                                                                  </a:t>
            </a:r>
            <a:r>
              <a:rPr lang="en-US" sz="1500" u="none" strike="noStrike">
                <a:solidFill>
                  <a:srgbClr val="FFFFFF"/>
                </a:solidFill>
                <a:latin typeface="Open Sauce"/>
              </a:rPr>
              <a:t>WWW.CONSULTING-CENTR.COM                                 </a:t>
            </a:r>
          </a:p>
        </p:txBody>
      </p:sp>
      <p:grpSp>
        <p:nvGrpSpPr>
          <p:cNvPr id="20" name="Group 20"/>
          <p:cNvGrpSpPr/>
          <p:nvPr/>
        </p:nvGrpSpPr>
        <p:grpSpPr>
          <a:xfrm>
            <a:off x="10588993" y="660997"/>
            <a:ext cx="400250" cy="4002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391400" y="5561516"/>
            <a:ext cx="226082" cy="226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5291518" y="8471191"/>
            <a:ext cx="226082" cy="22608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38" name="Picture 37">
            <a:extLst>
              <a:ext uri="{FF2B5EF4-FFF2-40B4-BE49-F238E27FC236}">
                <a16:creationId xmlns:a16="http://schemas.microsoft.com/office/drawing/2014/main" id="{806D2ADB-D35F-0F16-BE85-198BB60736DA}"/>
              </a:ext>
            </a:extLst>
          </p:cNvPr>
          <p:cNvPicPr>
            <a:picLocks noChangeAspect="1"/>
          </p:cNvPicPr>
          <p:nvPr/>
        </p:nvPicPr>
        <p:blipFill rotWithShape="1">
          <a:blip r:embed="rId2">
            <a:extLst>
              <a:ext uri="{28A0092B-C50C-407E-A947-70E740481C1C}">
                <a14:useLocalDpi xmlns:a14="http://schemas.microsoft.com/office/drawing/2010/main" val="0"/>
              </a:ext>
            </a:extLst>
          </a:blip>
          <a:srcRect l="9889" t="10505" r="6507" b="8400"/>
          <a:stretch/>
        </p:blipFill>
        <p:spPr>
          <a:xfrm>
            <a:off x="8763000" y="2372525"/>
            <a:ext cx="9291450" cy="6514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10" name="TextBox 10"/>
          <p:cNvSpPr txBox="1"/>
          <p:nvPr/>
        </p:nvSpPr>
        <p:spPr>
          <a:xfrm>
            <a:off x="792739" y="6287834"/>
            <a:ext cx="3122621" cy="2720938"/>
          </a:xfrm>
          <a:prstGeom prst="rect">
            <a:avLst/>
          </a:prstGeom>
        </p:spPr>
        <p:txBody>
          <a:bodyPr wrap="square" lIns="0" tIns="0" rIns="0" bIns="0" rtlCol="0" anchor="t">
            <a:spAutoFit/>
          </a:bodyPr>
          <a:lstStyle/>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Complex task</a:t>
            </a:r>
          </a:p>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Computational restriction</a:t>
            </a:r>
          </a:p>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Limited resources</a:t>
            </a:r>
          </a:p>
          <a:p>
            <a:pPr marL="285750" lvl="0" indent="-285750">
              <a:lnSpc>
                <a:spcPts val="2240"/>
              </a:lnSpc>
              <a:spcBef>
                <a:spcPct val="0"/>
              </a:spcBef>
              <a:buFont typeface="Arial" panose="020B0604020202020204" pitchFamily="34" charset="0"/>
              <a:buChar char="•"/>
            </a:pPr>
            <a:endParaRPr lang="en-US" sz="1600" dirty="0">
              <a:solidFill>
                <a:srgbClr val="000000"/>
              </a:solidFill>
              <a:latin typeface="Open Sauce"/>
            </a:endParaRPr>
          </a:p>
        </p:txBody>
      </p:sp>
      <p:sp>
        <p:nvSpPr>
          <p:cNvPr id="12" name="TextBox 12"/>
          <p:cNvSpPr txBox="1"/>
          <p:nvPr/>
        </p:nvSpPr>
        <p:spPr>
          <a:xfrm>
            <a:off x="1070313" y="1917229"/>
            <a:ext cx="16247515" cy="1102866"/>
          </a:xfrm>
          <a:prstGeom prst="rect">
            <a:avLst/>
          </a:prstGeom>
        </p:spPr>
        <p:txBody>
          <a:bodyPr lIns="0" tIns="0" rIns="0" bIns="0" rtlCol="0" anchor="t">
            <a:spAutoFit/>
          </a:bodyPr>
          <a:lstStyle/>
          <a:p>
            <a:pPr>
              <a:lnSpc>
                <a:spcPts val="8640"/>
              </a:lnSpc>
            </a:pPr>
            <a:r>
              <a:rPr lang="en-US" sz="7200" dirty="0">
                <a:solidFill>
                  <a:srgbClr val="006DFF"/>
                </a:solidFill>
                <a:latin typeface="Dela Gothic One"/>
              </a:rPr>
              <a:t> 5. Problem Encounter</a:t>
            </a:r>
          </a:p>
        </p:txBody>
      </p:sp>
      <p:sp>
        <p:nvSpPr>
          <p:cNvPr id="13" name="TextBox 13"/>
          <p:cNvSpPr txBox="1"/>
          <p:nvPr/>
        </p:nvSpPr>
        <p:spPr>
          <a:xfrm>
            <a:off x="1572831" y="3705369"/>
            <a:ext cx="5651273" cy="1206741"/>
          </a:xfrm>
          <a:prstGeom prst="rect">
            <a:avLst/>
          </a:prstGeom>
        </p:spPr>
        <p:txBody>
          <a:bodyPr wrap="square" lIns="0" tIns="0" rIns="0" bIns="0" rtlCol="0" anchor="t">
            <a:spAutoFit/>
          </a:bodyPr>
          <a:lstStyle/>
          <a:p>
            <a:pPr algn="ctr">
              <a:lnSpc>
                <a:spcPts val="4899"/>
              </a:lnSpc>
              <a:spcBef>
                <a:spcPct val="0"/>
              </a:spcBef>
            </a:pPr>
            <a:r>
              <a:rPr lang="en-US" sz="3499" dirty="0">
                <a:solidFill>
                  <a:srgbClr val="565656"/>
                </a:solidFill>
                <a:latin typeface="Dela Gothic One"/>
              </a:rPr>
              <a:t>Classification / Formatting</a:t>
            </a:r>
          </a:p>
        </p:txBody>
      </p:sp>
      <p:sp>
        <p:nvSpPr>
          <p:cNvPr id="14" name="TextBox 14"/>
          <p:cNvSpPr txBox="1"/>
          <p:nvPr/>
        </p:nvSpPr>
        <p:spPr>
          <a:xfrm>
            <a:off x="10568926" y="3705368"/>
            <a:ext cx="5462389" cy="1206741"/>
          </a:xfrm>
          <a:prstGeom prst="rect">
            <a:avLst/>
          </a:prstGeom>
        </p:spPr>
        <p:txBody>
          <a:bodyPr lIns="0" tIns="0" rIns="0" bIns="0" rtlCol="0" anchor="t">
            <a:spAutoFit/>
          </a:bodyPr>
          <a:lstStyle/>
          <a:p>
            <a:pPr algn="ctr">
              <a:lnSpc>
                <a:spcPts val="4899"/>
              </a:lnSpc>
              <a:spcBef>
                <a:spcPct val="0"/>
              </a:spcBef>
            </a:pPr>
            <a:r>
              <a:rPr lang="en-US" sz="3499" dirty="0">
                <a:solidFill>
                  <a:srgbClr val="565656"/>
                </a:solidFill>
                <a:latin typeface="Dela Gothic One"/>
              </a:rPr>
              <a:t>Local Server Deployment</a:t>
            </a:r>
          </a:p>
        </p:txBody>
      </p:sp>
      <p:grpSp>
        <p:nvGrpSpPr>
          <p:cNvPr id="15" name="Group 15"/>
          <p:cNvGrpSpPr/>
          <p:nvPr/>
        </p:nvGrpSpPr>
        <p:grpSpPr>
          <a:xfrm>
            <a:off x="16646179" y="535315"/>
            <a:ext cx="872630" cy="581536"/>
            <a:chOff x="0" y="0"/>
            <a:chExt cx="1163506" cy="775382"/>
          </a:xfrm>
        </p:grpSpPr>
        <p:grpSp>
          <p:nvGrpSpPr>
            <p:cNvPr id="16" name="Group 16"/>
            <p:cNvGrpSpPr/>
            <p:nvPr/>
          </p:nvGrpSpPr>
          <p:grpSpPr>
            <a:xfrm>
              <a:off x="0" y="0"/>
              <a:ext cx="691399" cy="775382"/>
              <a:chOff x="0" y="0"/>
              <a:chExt cx="724764" cy="812800"/>
            </a:xfrm>
          </p:grpSpPr>
          <p:sp>
            <p:nvSpPr>
              <p:cNvPr id="17" name="Freeform 1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8" name="TextBox 1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9" name="Group 19"/>
            <p:cNvGrpSpPr/>
            <p:nvPr/>
          </p:nvGrpSpPr>
          <p:grpSpPr>
            <a:xfrm>
              <a:off x="157369" y="0"/>
              <a:ext cx="691399" cy="775382"/>
              <a:chOff x="0" y="0"/>
              <a:chExt cx="724764" cy="812800"/>
            </a:xfrm>
          </p:grpSpPr>
          <p:sp>
            <p:nvSpPr>
              <p:cNvPr id="20" name="Freeform 2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1" name="TextBox 2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2" name="Group 22"/>
            <p:cNvGrpSpPr/>
            <p:nvPr/>
          </p:nvGrpSpPr>
          <p:grpSpPr>
            <a:xfrm>
              <a:off x="314738" y="0"/>
              <a:ext cx="691399" cy="775382"/>
              <a:chOff x="0" y="0"/>
              <a:chExt cx="724764" cy="812800"/>
            </a:xfrm>
          </p:grpSpPr>
          <p:sp>
            <p:nvSpPr>
              <p:cNvPr id="23" name="Freeform 2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4" name="TextBox 2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5" name="Group 25"/>
            <p:cNvGrpSpPr/>
            <p:nvPr/>
          </p:nvGrpSpPr>
          <p:grpSpPr>
            <a:xfrm>
              <a:off x="472108" y="0"/>
              <a:ext cx="691399" cy="775382"/>
              <a:chOff x="0" y="0"/>
              <a:chExt cx="724764" cy="812800"/>
            </a:xfrm>
          </p:grpSpPr>
          <p:sp>
            <p:nvSpPr>
              <p:cNvPr id="26" name="Freeform 2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27" name="TextBox 2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grpSp>
        <p:nvGrpSpPr>
          <p:cNvPr id="28" name="Group 28"/>
          <p:cNvGrpSpPr/>
          <p:nvPr/>
        </p:nvGrpSpPr>
        <p:grpSpPr>
          <a:xfrm>
            <a:off x="16646179" y="9088879"/>
            <a:ext cx="872630" cy="581536"/>
            <a:chOff x="0" y="0"/>
            <a:chExt cx="1163506" cy="775382"/>
          </a:xfrm>
        </p:grpSpPr>
        <p:grpSp>
          <p:nvGrpSpPr>
            <p:cNvPr id="29" name="Group 29"/>
            <p:cNvGrpSpPr/>
            <p:nvPr/>
          </p:nvGrpSpPr>
          <p:grpSpPr>
            <a:xfrm>
              <a:off x="0" y="0"/>
              <a:ext cx="691399" cy="775382"/>
              <a:chOff x="0" y="0"/>
              <a:chExt cx="724764" cy="812800"/>
            </a:xfrm>
          </p:grpSpPr>
          <p:sp>
            <p:nvSpPr>
              <p:cNvPr id="30" name="Freeform 3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1" name="TextBox 3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2" name="Group 32"/>
            <p:cNvGrpSpPr/>
            <p:nvPr/>
          </p:nvGrpSpPr>
          <p:grpSpPr>
            <a:xfrm>
              <a:off x="157369" y="0"/>
              <a:ext cx="691399" cy="775382"/>
              <a:chOff x="0" y="0"/>
              <a:chExt cx="724764" cy="812800"/>
            </a:xfrm>
          </p:grpSpPr>
          <p:sp>
            <p:nvSpPr>
              <p:cNvPr id="33" name="Freeform 3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4" name="TextBox 3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5" name="Group 35"/>
            <p:cNvGrpSpPr/>
            <p:nvPr/>
          </p:nvGrpSpPr>
          <p:grpSpPr>
            <a:xfrm>
              <a:off x="314738" y="0"/>
              <a:ext cx="691399" cy="775382"/>
              <a:chOff x="0" y="0"/>
              <a:chExt cx="724764" cy="812800"/>
            </a:xfrm>
          </p:grpSpPr>
          <p:sp>
            <p:nvSpPr>
              <p:cNvPr id="36" name="Freeform 36"/>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37" name="TextBox 37"/>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38" name="Group 38"/>
            <p:cNvGrpSpPr/>
            <p:nvPr/>
          </p:nvGrpSpPr>
          <p:grpSpPr>
            <a:xfrm>
              <a:off x="472108" y="0"/>
              <a:ext cx="691399" cy="775382"/>
              <a:chOff x="0" y="0"/>
              <a:chExt cx="724764" cy="812800"/>
            </a:xfrm>
          </p:grpSpPr>
          <p:sp>
            <p:nvSpPr>
              <p:cNvPr id="39" name="Freeform 39"/>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40" name="TextBox 40"/>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41" name="AutoShape 41"/>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42" name="TextBox 42"/>
          <p:cNvSpPr txBox="1"/>
          <p:nvPr/>
        </p:nvSpPr>
        <p:spPr>
          <a:xfrm>
            <a:off x="1335261" y="666242"/>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grpSp>
        <p:nvGrpSpPr>
          <p:cNvPr id="43" name="Group 43"/>
          <p:cNvGrpSpPr/>
          <p:nvPr/>
        </p:nvGrpSpPr>
        <p:grpSpPr>
          <a:xfrm>
            <a:off x="16088795" y="3398809"/>
            <a:ext cx="613121" cy="61312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6" name="Group 46"/>
          <p:cNvGrpSpPr/>
          <p:nvPr/>
        </p:nvGrpSpPr>
        <p:grpSpPr>
          <a:xfrm>
            <a:off x="7097662" y="8039345"/>
            <a:ext cx="284796" cy="28479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3" name="AutoShape 41">
            <a:extLst>
              <a:ext uri="{FF2B5EF4-FFF2-40B4-BE49-F238E27FC236}">
                <a16:creationId xmlns:a16="http://schemas.microsoft.com/office/drawing/2014/main" id="{B5AAE043-3107-5760-61DB-11190ED32A65}"/>
              </a:ext>
            </a:extLst>
          </p:cNvPr>
          <p:cNvSpPr/>
          <p:nvPr/>
        </p:nvSpPr>
        <p:spPr>
          <a:xfrm flipV="1">
            <a:off x="9144000" y="3705369"/>
            <a:ext cx="1" cy="5552931"/>
          </a:xfrm>
          <a:prstGeom prst="line">
            <a:avLst/>
          </a:prstGeom>
          <a:ln w="19050" cap="flat">
            <a:solidFill>
              <a:srgbClr val="545454"/>
            </a:solidFill>
            <a:prstDash val="solid"/>
            <a:headEnd type="none" w="sm" len="sm"/>
            <a:tailEnd type="none" w="sm" len="sm"/>
          </a:ln>
        </p:spPr>
        <p:txBody>
          <a:bodyPr/>
          <a:lstStyle/>
          <a:p>
            <a:endParaRPr lang="en-MU"/>
          </a:p>
        </p:txBody>
      </p:sp>
      <p:sp>
        <p:nvSpPr>
          <p:cNvPr id="55" name="TextBox 54">
            <a:extLst>
              <a:ext uri="{FF2B5EF4-FFF2-40B4-BE49-F238E27FC236}">
                <a16:creationId xmlns:a16="http://schemas.microsoft.com/office/drawing/2014/main" id="{904ADC9F-B270-F0A8-AEBE-8CC0342F2996}"/>
              </a:ext>
            </a:extLst>
          </p:cNvPr>
          <p:cNvSpPr txBox="1"/>
          <p:nvPr/>
        </p:nvSpPr>
        <p:spPr>
          <a:xfrm>
            <a:off x="1070313" y="5345054"/>
            <a:ext cx="2052428" cy="369332"/>
          </a:xfrm>
          <a:prstGeom prst="rect">
            <a:avLst/>
          </a:prstGeom>
          <a:noFill/>
        </p:spPr>
        <p:txBody>
          <a:bodyPr wrap="square">
            <a:spAutoFit/>
          </a:bodyPr>
          <a:lstStyle/>
          <a:p>
            <a:r>
              <a:rPr lang="en-US" sz="1800" dirty="0">
                <a:solidFill>
                  <a:srgbClr val="565656"/>
                </a:solidFill>
                <a:latin typeface="Dela Gothic One"/>
              </a:rPr>
              <a:t>Problem</a:t>
            </a:r>
            <a:endParaRPr lang="en-MU" dirty="0"/>
          </a:p>
        </p:txBody>
      </p:sp>
      <p:sp>
        <p:nvSpPr>
          <p:cNvPr id="56" name="TextBox 55">
            <a:extLst>
              <a:ext uri="{FF2B5EF4-FFF2-40B4-BE49-F238E27FC236}">
                <a16:creationId xmlns:a16="http://schemas.microsoft.com/office/drawing/2014/main" id="{A752FA49-C471-CD2F-2096-52A08A673CDF}"/>
              </a:ext>
            </a:extLst>
          </p:cNvPr>
          <p:cNvSpPr txBox="1"/>
          <p:nvPr/>
        </p:nvSpPr>
        <p:spPr>
          <a:xfrm>
            <a:off x="5078089" y="5337003"/>
            <a:ext cx="2052428" cy="369332"/>
          </a:xfrm>
          <a:prstGeom prst="rect">
            <a:avLst/>
          </a:prstGeom>
          <a:noFill/>
        </p:spPr>
        <p:txBody>
          <a:bodyPr wrap="square">
            <a:spAutoFit/>
          </a:bodyPr>
          <a:lstStyle/>
          <a:p>
            <a:r>
              <a:rPr lang="en-US" sz="1800" dirty="0">
                <a:solidFill>
                  <a:srgbClr val="565656"/>
                </a:solidFill>
                <a:latin typeface="Dela Gothic One"/>
              </a:rPr>
              <a:t>Solution</a:t>
            </a:r>
            <a:endParaRPr lang="en-MU" dirty="0"/>
          </a:p>
        </p:txBody>
      </p:sp>
      <p:sp>
        <p:nvSpPr>
          <p:cNvPr id="57" name="Right Brace 56">
            <a:extLst>
              <a:ext uri="{FF2B5EF4-FFF2-40B4-BE49-F238E27FC236}">
                <a16:creationId xmlns:a16="http://schemas.microsoft.com/office/drawing/2014/main" id="{CCFF09E9-510C-3A29-0335-B7191FFF6FF2}"/>
              </a:ext>
            </a:extLst>
          </p:cNvPr>
          <p:cNvSpPr/>
          <p:nvPr/>
        </p:nvSpPr>
        <p:spPr>
          <a:xfrm>
            <a:off x="3758489" y="6462691"/>
            <a:ext cx="1037641" cy="2198899"/>
          </a:xfrm>
          <a:prstGeom prst="rightBrace">
            <a:avLst>
              <a:gd name="adj1" fmla="val 8333"/>
              <a:gd name="adj2" fmla="val 23296"/>
            </a:avLst>
          </a:prstGeom>
          <a:ln w="57150">
            <a:solidFill>
              <a:srgbClr val="5656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U" dirty="0"/>
          </a:p>
        </p:txBody>
      </p:sp>
      <p:sp>
        <p:nvSpPr>
          <p:cNvPr id="60" name="TextBox 59">
            <a:extLst>
              <a:ext uri="{FF2B5EF4-FFF2-40B4-BE49-F238E27FC236}">
                <a16:creationId xmlns:a16="http://schemas.microsoft.com/office/drawing/2014/main" id="{F813819B-5CD6-1E71-EF89-9C46F4F857B6}"/>
              </a:ext>
            </a:extLst>
          </p:cNvPr>
          <p:cNvSpPr txBox="1"/>
          <p:nvPr/>
        </p:nvSpPr>
        <p:spPr>
          <a:xfrm>
            <a:off x="5130653" y="6683241"/>
            <a:ext cx="1978889" cy="461665"/>
          </a:xfrm>
          <a:prstGeom prst="rect">
            <a:avLst/>
          </a:prstGeom>
          <a:noFill/>
        </p:spPr>
        <p:txBody>
          <a:bodyPr wrap="square">
            <a:spAutoFit/>
          </a:bodyPr>
          <a:lstStyle/>
          <a:p>
            <a:r>
              <a:rPr lang="en-US" sz="2400" b="1" dirty="0">
                <a:solidFill>
                  <a:srgbClr val="565656"/>
                </a:solidFill>
                <a:latin typeface="Open Sauce"/>
              </a:rPr>
              <a:t>Chatgpt</a:t>
            </a:r>
            <a:r>
              <a:rPr lang="en-US" sz="1800" dirty="0">
                <a:solidFill>
                  <a:srgbClr val="000000"/>
                </a:solidFill>
                <a:latin typeface="Open Sauce"/>
              </a:rPr>
              <a:t> </a:t>
            </a:r>
            <a:endParaRPr lang="en-MU" dirty="0"/>
          </a:p>
        </p:txBody>
      </p:sp>
      <p:pic>
        <p:nvPicPr>
          <p:cNvPr id="62" name="Picture 61" descr="A grey logo with a black background&#10;&#10;Description automatically generated">
            <a:extLst>
              <a:ext uri="{FF2B5EF4-FFF2-40B4-BE49-F238E27FC236}">
                <a16:creationId xmlns:a16="http://schemas.microsoft.com/office/drawing/2014/main" id="{3B51D669-A1BB-A660-44E4-218F5EDEE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060" y="5937502"/>
            <a:ext cx="1329404" cy="1329404"/>
          </a:xfrm>
          <a:prstGeom prst="rect">
            <a:avLst/>
          </a:prstGeom>
        </p:spPr>
      </p:pic>
      <p:sp>
        <p:nvSpPr>
          <p:cNvPr id="63" name="TextBox 10">
            <a:extLst>
              <a:ext uri="{FF2B5EF4-FFF2-40B4-BE49-F238E27FC236}">
                <a16:creationId xmlns:a16="http://schemas.microsoft.com/office/drawing/2014/main" id="{AD684055-7C71-ACFF-643C-186867CE06E2}"/>
              </a:ext>
            </a:extLst>
          </p:cNvPr>
          <p:cNvSpPr txBox="1"/>
          <p:nvPr/>
        </p:nvSpPr>
        <p:spPr>
          <a:xfrm>
            <a:off x="5319799" y="7426077"/>
            <a:ext cx="3122621" cy="1797608"/>
          </a:xfrm>
          <a:prstGeom prst="rect">
            <a:avLst/>
          </a:prstGeom>
        </p:spPr>
        <p:txBody>
          <a:bodyPr wrap="square" lIns="0" tIns="0" rIns="0" bIns="0" rtlCol="0" anchor="t">
            <a:spAutoFit/>
          </a:bodyPr>
          <a:lstStyle/>
          <a:p>
            <a:pPr marL="285750" lvl="0" indent="-285750">
              <a:spcBef>
                <a:spcPct val="0"/>
              </a:spcBef>
              <a:buFont typeface="Arial" panose="020B0604020202020204" pitchFamily="34" charset="0"/>
              <a:buChar char="•"/>
            </a:pPr>
            <a:r>
              <a:rPr lang="en-US" sz="2000" dirty="0">
                <a:solidFill>
                  <a:srgbClr val="000000"/>
                </a:solidFill>
                <a:latin typeface="Open Sauce"/>
              </a:rPr>
              <a:t>Powerful comprehension power</a:t>
            </a:r>
          </a:p>
          <a:p>
            <a:pPr marL="285750" lvl="0" indent="-285750">
              <a:spcBef>
                <a:spcPct val="0"/>
              </a:spcBef>
              <a:buFont typeface="Arial" panose="020B0604020202020204" pitchFamily="34" charset="0"/>
              <a:buChar char="•"/>
            </a:pPr>
            <a:r>
              <a:rPr lang="en-US" sz="2000" dirty="0">
                <a:solidFill>
                  <a:srgbClr val="000000"/>
                </a:solidFill>
                <a:latin typeface="Open Sauce"/>
              </a:rPr>
              <a:t>Computational restriction</a:t>
            </a:r>
          </a:p>
          <a:p>
            <a:pPr marL="285750" lvl="0" indent="-285750">
              <a:spcBef>
                <a:spcPct val="0"/>
              </a:spcBef>
              <a:buFont typeface="Arial" panose="020B0604020202020204" pitchFamily="34" charset="0"/>
              <a:buChar char="•"/>
            </a:pPr>
            <a:r>
              <a:rPr lang="en-US" sz="2000" dirty="0">
                <a:solidFill>
                  <a:srgbClr val="000000"/>
                </a:solidFill>
                <a:latin typeface="Open Sauce"/>
              </a:rPr>
              <a:t>Limited resources</a:t>
            </a:r>
          </a:p>
          <a:p>
            <a:pPr marL="285750" lvl="0" indent="-285750">
              <a:lnSpc>
                <a:spcPts val="2240"/>
              </a:lnSpc>
              <a:spcBef>
                <a:spcPct val="0"/>
              </a:spcBef>
              <a:buFont typeface="Arial" panose="020B0604020202020204" pitchFamily="34" charset="0"/>
              <a:buChar char="•"/>
            </a:pPr>
            <a:endParaRPr lang="en-US" sz="1600" dirty="0">
              <a:solidFill>
                <a:srgbClr val="000000"/>
              </a:solidFill>
              <a:latin typeface="Open Sauce"/>
            </a:endParaRPr>
          </a:p>
        </p:txBody>
      </p:sp>
      <p:sp>
        <p:nvSpPr>
          <p:cNvPr id="64" name="TextBox 10">
            <a:extLst>
              <a:ext uri="{FF2B5EF4-FFF2-40B4-BE49-F238E27FC236}">
                <a16:creationId xmlns:a16="http://schemas.microsoft.com/office/drawing/2014/main" id="{5DC3C64A-91A8-461A-4C43-9B329E2450A1}"/>
              </a:ext>
            </a:extLst>
          </p:cNvPr>
          <p:cNvSpPr txBox="1"/>
          <p:nvPr/>
        </p:nvSpPr>
        <p:spPr>
          <a:xfrm>
            <a:off x="9888237" y="6177618"/>
            <a:ext cx="3122621" cy="2720938"/>
          </a:xfrm>
          <a:prstGeom prst="rect">
            <a:avLst/>
          </a:prstGeom>
        </p:spPr>
        <p:txBody>
          <a:bodyPr wrap="square" lIns="0" tIns="0" rIns="0" bIns="0" rtlCol="0" anchor="t">
            <a:spAutoFit/>
          </a:bodyPr>
          <a:lstStyle/>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Complex task</a:t>
            </a:r>
          </a:p>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Computational restriction</a:t>
            </a:r>
          </a:p>
          <a:p>
            <a:pPr marL="285750" lvl="0" indent="-285750">
              <a:lnSpc>
                <a:spcPct val="200000"/>
              </a:lnSpc>
              <a:spcBef>
                <a:spcPct val="0"/>
              </a:spcBef>
              <a:buFont typeface="Arial" panose="020B0604020202020204" pitchFamily="34" charset="0"/>
              <a:buChar char="•"/>
            </a:pPr>
            <a:r>
              <a:rPr lang="en-US" sz="2000" dirty="0">
                <a:solidFill>
                  <a:srgbClr val="000000"/>
                </a:solidFill>
                <a:latin typeface="Open Sauce"/>
              </a:rPr>
              <a:t>Limited resources</a:t>
            </a:r>
          </a:p>
          <a:p>
            <a:pPr marL="285750" lvl="0" indent="-285750">
              <a:lnSpc>
                <a:spcPts val="2240"/>
              </a:lnSpc>
              <a:spcBef>
                <a:spcPct val="0"/>
              </a:spcBef>
              <a:buFont typeface="Arial" panose="020B0604020202020204" pitchFamily="34" charset="0"/>
              <a:buChar char="•"/>
            </a:pPr>
            <a:endParaRPr lang="en-US" sz="1600" dirty="0">
              <a:solidFill>
                <a:srgbClr val="000000"/>
              </a:solidFill>
              <a:latin typeface="Open Sauce"/>
            </a:endParaRPr>
          </a:p>
        </p:txBody>
      </p:sp>
      <p:grpSp>
        <p:nvGrpSpPr>
          <p:cNvPr id="65" name="Group 46">
            <a:extLst>
              <a:ext uri="{FF2B5EF4-FFF2-40B4-BE49-F238E27FC236}">
                <a16:creationId xmlns:a16="http://schemas.microsoft.com/office/drawing/2014/main" id="{253B7F02-3B7D-F668-4DB3-413E1DAB4D58}"/>
              </a:ext>
            </a:extLst>
          </p:cNvPr>
          <p:cNvGrpSpPr/>
          <p:nvPr/>
        </p:nvGrpSpPr>
        <p:grpSpPr>
          <a:xfrm>
            <a:off x="16856712" y="8312492"/>
            <a:ext cx="284796" cy="284796"/>
            <a:chOff x="0" y="0"/>
            <a:chExt cx="812800" cy="812800"/>
          </a:xfrm>
        </p:grpSpPr>
        <p:sp>
          <p:nvSpPr>
            <p:cNvPr id="66" name="Freeform 47">
              <a:extLst>
                <a:ext uri="{FF2B5EF4-FFF2-40B4-BE49-F238E27FC236}">
                  <a16:creationId xmlns:a16="http://schemas.microsoft.com/office/drawing/2014/main" id="{852A2FB5-63FC-3F8F-BB76-F01651C391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67" name="TextBox 48">
              <a:extLst>
                <a:ext uri="{FF2B5EF4-FFF2-40B4-BE49-F238E27FC236}">
                  <a16:creationId xmlns:a16="http://schemas.microsoft.com/office/drawing/2014/main" id="{B28AD124-19F6-8ED8-D408-2DA48B276C8B}"/>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8" name="TextBox 67">
            <a:extLst>
              <a:ext uri="{FF2B5EF4-FFF2-40B4-BE49-F238E27FC236}">
                <a16:creationId xmlns:a16="http://schemas.microsoft.com/office/drawing/2014/main" id="{6C369E6F-854B-9256-4E7B-4CFAD91F14A5}"/>
              </a:ext>
            </a:extLst>
          </p:cNvPr>
          <p:cNvSpPr txBox="1"/>
          <p:nvPr/>
        </p:nvSpPr>
        <p:spPr>
          <a:xfrm>
            <a:off x="10165811" y="5234838"/>
            <a:ext cx="2052428" cy="369332"/>
          </a:xfrm>
          <a:prstGeom prst="rect">
            <a:avLst/>
          </a:prstGeom>
          <a:noFill/>
        </p:spPr>
        <p:txBody>
          <a:bodyPr wrap="square">
            <a:spAutoFit/>
          </a:bodyPr>
          <a:lstStyle/>
          <a:p>
            <a:r>
              <a:rPr lang="en-US" sz="1800" dirty="0">
                <a:solidFill>
                  <a:srgbClr val="565656"/>
                </a:solidFill>
                <a:latin typeface="Dela Gothic One"/>
              </a:rPr>
              <a:t>Problem</a:t>
            </a:r>
            <a:endParaRPr lang="en-MU" dirty="0"/>
          </a:p>
        </p:txBody>
      </p:sp>
      <p:sp>
        <p:nvSpPr>
          <p:cNvPr id="69" name="TextBox 68">
            <a:extLst>
              <a:ext uri="{FF2B5EF4-FFF2-40B4-BE49-F238E27FC236}">
                <a16:creationId xmlns:a16="http://schemas.microsoft.com/office/drawing/2014/main" id="{B496E2BE-D288-C820-C338-0E1A5B87E5DE}"/>
              </a:ext>
            </a:extLst>
          </p:cNvPr>
          <p:cNvSpPr txBox="1"/>
          <p:nvPr/>
        </p:nvSpPr>
        <p:spPr>
          <a:xfrm>
            <a:off x="14173587" y="5226787"/>
            <a:ext cx="2052428" cy="369332"/>
          </a:xfrm>
          <a:prstGeom prst="rect">
            <a:avLst/>
          </a:prstGeom>
          <a:noFill/>
        </p:spPr>
        <p:txBody>
          <a:bodyPr wrap="square">
            <a:spAutoFit/>
          </a:bodyPr>
          <a:lstStyle/>
          <a:p>
            <a:r>
              <a:rPr lang="en-US" sz="1800" dirty="0">
                <a:solidFill>
                  <a:srgbClr val="565656"/>
                </a:solidFill>
                <a:latin typeface="Dela Gothic One"/>
              </a:rPr>
              <a:t>Solutions</a:t>
            </a:r>
            <a:endParaRPr lang="en-MU" dirty="0"/>
          </a:p>
        </p:txBody>
      </p:sp>
      <p:sp>
        <p:nvSpPr>
          <p:cNvPr id="70" name="Right Brace 69">
            <a:extLst>
              <a:ext uri="{FF2B5EF4-FFF2-40B4-BE49-F238E27FC236}">
                <a16:creationId xmlns:a16="http://schemas.microsoft.com/office/drawing/2014/main" id="{07C8230A-ECBF-E8D7-919F-D74045E126E9}"/>
              </a:ext>
            </a:extLst>
          </p:cNvPr>
          <p:cNvSpPr/>
          <p:nvPr/>
        </p:nvSpPr>
        <p:spPr>
          <a:xfrm>
            <a:off x="12853987" y="6352475"/>
            <a:ext cx="1037641" cy="2198899"/>
          </a:xfrm>
          <a:prstGeom prst="rightBrace">
            <a:avLst>
              <a:gd name="adj1" fmla="val 8333"/>
              <a:gd name="adj2" fmla="val 23296"/>
            </a:avLst>
          </a:prstGeom>
          <a:ln w="57150">
            <a:solidFill>
              <a:srgbClr val="5656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U" dirty="0"/>
          </a:p>
        </p:txBody>
      </p:sp>
      <p:sp>
        <p:nvSpPr>
          <p:cNvPr id="71" name="TextBox 70">
            <a:extLst>
              <a:ext uri="{FF2B5EF4-FFF2-40B4-BE49-F238E27FC236}">
                <a16:creationId xmlns:a16="http://schemas.microsoft.com/office/drawing/2014/main" id="{5769D841-ED96-B15E-E23D-EB3C346B8521}"/>
              </a:ext>
            </a:extLst>
          </p:cNvPr>
          <p:cNvSpPr txBox="1"/>
          <p:nvPr/>
        </p:nvSpPr>
        <p:spPr>
          <a:xfrm>
            <a:off x="14226151" y="6573025"/>
            <a:ext cx="3292659" cy="830997"/>
          </a:xfrm>
          <a:prstGeom prst="rect">
            <a:avLst/>
          </a:prstGeom>
          <a:noFill/>
        </p:spPr>
        <p:txBody>
          <a:bodyPr wrap="square">
            <a:spAutoFit/>
          </a:bodyPr>
          <a:lstStyle/>
          <a:p>
            <a:r>
              <a:rPr lang="en-US" sz="2400" b="1" dirty="0">
                <a:solidFill>
                  <a:srgbClr val="565656"/>
                </a:solidFill>
                <a:latin typeface="Open Sauce"/>
              </a:rPr>
              <a:t>Rebuilding app with private IP </a:t>
            </a:r>
            <a:r>
              <a:rPr lang="en-US" sz="1800" dirty="0">
                <a:solidFill>
                  <a:srgbClr val="000000"/>
                </a:solidFill>
                <a:latin typeface="Open Sauce"/>
              </a:rPr>
              <a:t> </a:t>
            </a:r>
            <a:endParaRPr lang="en-MU" dirty="0"/>
          </a:p>
        </p:txBody>
      </p:sp>
      <p:sp>
        <p:nvSpPr>
          <p:cNvPr id="74" name="Right Brace 73">
            <a:extLst>
              <a:ext uri="{FF2B5EF4-FFF2-40B4-BE49-F238E27FC236}">
                <a16:creationId xmlns:a16="http://schemas.microsoft.com/office/drawing/2014/main" id="{827AA663-3EC6-0772-23ED-44BA57C70B88}"/>
              </a:ext>
            </a:extLst>
          </p:cNvPr>
          <p:cNvSpPr/>
          <p:nvPr/>
        </p:nvSpPr>
        <p:spPr>
          <a:xfrm>
            <a:off x="12865200" y="6352474"/>
            <a:ext cx="1037641" cy="2198899"/>
          </a:xfrm>
          <a:prstGeom prst="rightBrace">
            <a:avLst>
              <a:gd name="adj1" fmla="val 8333"/>
              <a:gd name="adj2" fmla="val 73016"/>
            </a:avLst>
          </a:prstGeom>
          <a:ln w="57150">
            <a:solidFill>
              <a:srgbClr val="5656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U" dirty="0"/>
          </a:p>
        </p:txBody>
      </p:sp>
      <p:sp>
        <p:nvSpPr>
          <p:cNvPr id="75" name="TextBox 74">
            <a:extLst>
              <a:ext uri="{FF2B5EF4-FFF2-40B4-BE49-F238E27FC236}">
                <a16:creationId xmlns:a16="http://schemas.microsoft.com/office/drawing/2014/main" id="{A74F34CB-C618-1DAD-C51C-FFE06CA186ED}"/>
              </a:ext>
            </a:extLst>
          </p:cNvPr>
          <p:cNvSpPr txBox="1"/>
          <p:nvPr/>
        </p:nvSpPr>
        <p:spPr>
          <a:xfrm>
            <a:off x="14169779" y="7661210"/>
            <a:ext cx="3292659" cy="830997"/>
          </a:xfrm>
          <a:prstGeom prst="rect">
            <a:avLst/>
          </a:prstGeom>
          <a:noFill/>
        </p:spPr>
        <p:txBody>
          <a:bodyPr wrap="square">
            <a:spAutoFit/>
          </a:bodyPr>
          <a:lstStyle/>
          <a:p>
            <a:r>
              <a:rPr lang="en-US" sz="2400" b="1" dirty="0">
                <a:solidFill>
                  <a:srgbClr val="565656"/>
                </a:solidFill>
                <a:latin typeface="Open Sauce"/>
              </a:rPr>
              <a:t>Deploy on server with public IP</a:t>
            </a:r>
            <a:endParaRPr lang="en-MU" dirty="0"/>
          </a:p>
        </p:txBody>
      </p:sp>
    </p:spTree>
    <p:extLst>
      <p:ext uri="{BB962C8B-B14F-4D97-AF65-F5344CB8AC3E}">
        <p14:creationId xmlns:p14="http://schemas.microsoft.com/office/powerpoint/2010/main" val="220318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668556" y="421015"/>
            <a:ext cx="872630" cy="581536"/>
            <a:chOff x="0" y="0"/>
            <a:chExt cx="1163506" cy="775382"/>
          </a:xfrm>
        </p:grpSpPr>
        <p:grpSp>
          <p:nvGrpSpPr>
            <p:cNvPr id="3" name="Group 3"/>
            <p:cNvGrpSpPr/>
            <p:nvPr/>
          </p:nvGrpSpPr>
          <p:grpSpPr>
            <a:xfrm>
              <a:off x="0" y="0"/>
              <a:ext cx="691399" cy="775382"/>
              <a:chOff x="0" y="0"/>
              <a:chExt cx="724764" cy="812800"/>
            </a:xfrm>
          </p:grpSpPr>
          <p:sp>
            <p:nvSpPr>
              <p:cNvPr id="4" name="Freeform 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5" name="TextBox 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6" name="Group 6"/>
            <p:cNvGrpSpPr/>
            <p:nvPr/>
          </p:nvGrpSpPr>
          <p:grpSpPr>
            <a:xfrm>
              <a:off x="157369" y="0"/>
              <a:ext cx="691399" cy="775382"/>
              <a:chOff x="0" y="0"/>
              <a:chExt cx="724764" cy="812800"/>
            </a:xfrm>
          </p:grpSpPr>
          <p:sp>
            <p:nvSpPr>
              <p:cNvPr id="7" name="Freeform 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8" name="TextBox 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9" name="Group 9"/>
            <p:cNvGrpSpPr/>
            <p:nvPr/>
          </p:nvGrpSpPr>
          <p:grpSpPr>
            <a:xfrm>
              <a:off x="314738" y="0"/>
              <a:ext cx="691399" cy="775382"/>
              <a:chOff x="0" y="0"/>
              <a:chExt cx="724764" cy="812800"/>
            </a:xfrm>
          </p:grpSpPr>
          <p:sp>
            <p:nvSpPr>
              <p:cNvPr id="10" name="Freeform 1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1" name="TextBox 1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2" name="Group 12"/>
            <p:cNvGrpSpPr/>
            <p:nvPr/>
          </p:nvGrpSpPr>
          <p:grpSpPr>
            <a:xfrm>
              <a:off x="472108" y="0"/>
              <a:ext cx="691399" cy="775382"/>
              <a:chOff x="0" y="0"/>
              <a:chExt cx="724764" cy="812800"/>
            </a:xfrm>
          </p:grpSpPr>
          <p:sp>
            <p:nvSpPr>
              <p:cNvPr id="13" name="Freeform 13"/>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545454"/>
                </a:solidFill>
                <a:prstDash val="solid"/>
                <a:miter/>
              </a:ln>
            </p:spPr>
            <p:txBody>
              <a:bodyPr/>
              <a:lstStyle/>
              <a:p>
                <a:endParaRPr lang="en-MU"/>
              </a:p>
            </p:txBody>
          </p:sp>
          <p:sp>
            <p:nvSpPr>
              <p:cNvPr id="14" name="TextBox 14"/>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sp>
        <p:nvSpPr>
          <p:cNvPr id="15" name="AutoShape 15"/>
          <p:cNvSpPr/>
          <p:nvPr/>
        </p:nvSpPr>
        <p:spPr>
          <a:xfrm flipV="1">
            <a:off x="0" y="1371092"/>
            <a:ext cx="18288000" cy="0"/>
          </a:xfrm>
          <a:prstGeom prst="line">
            <a:avLst/>
          </a:prstGeom>
          <a:ln w="19050" cap="flat">
            <a:solidFill>
              <a:srgbClr val="545454"/>
            </a:solidFill>
            <a:prstDash val="solid"/>
            <a:headEnd type="none" w="sm" len="sm"/>
            <a:tailEnd type="none" w="sm" len="sm"/>
          </a:ln>
        </p:spPr>
        <p:txBody>
          <a:bodyPr/>
          <a:lstStyle/>
          <a:p>
            <a:endParaRPr lang="en-MU"/>
          </a:p>
        </p:txBody>
      </p:sp>
      <p:sp>
        <p:nvSpPr>
          <p:cNvPr id="16" name="AutoShape 16"/>
          <p:cNvSpPr/>
          <p:nvPr/>
        </p:nvSpPr>
        <p:spPr>
          <a:xfrm flipV="1">
            <a:off x="2978857" y="5560689"/>
            <a:ext cx="7362957" cy="19050"/>
          </a:xfrm>
          <a:prstGeom prst="line">
            <a:avLst/>
          </a:prstGeom>
          <a:ln w="38100" cap="flat">
            <a:solidFill>
              <a:srgbClr val="545454"/>
            </a:solidFill>
            <a:prstDash val="solid"/>
            <a:headEnd type="none" w="sm" len="sm"/>
            <a:tailEnd type="none" w="sm" len="sm"/>
          </a:ln>
        </p:spPr>
        <p:txBody>
          <a:bodyPr/>
          <a:lstStyle/>
          <a:p>
            <a:endParaRPr lang="en-MU"/>
          </a:p>
        </p:txBody>
      </p:sp>
      <p:grpSp>
        <p:nvGrpSpPr>
          <p:cNvPr id="17" name="Group 17"/>
          <p:cNvGrpSpPr/>
          <p:nvPr/>
        </p:nvGrpSpPr>
        <p:grpSpPr>
          <a:xfrm>
            <a:off x="841003" y="4491762"/>
            <a:ext cx="2137854" cy="2137854"/>
            <a:chOff x="0" y="0"/>
            <a:chExt cx="812800" cy="812800"/>
          </a:xfrm>
        </p:grpSpPr>
        <p:sp>
          <p:nvSpPr>
            <p:cNvPr id="18" name="Freeform 18"/>
            <p:cNvSpPr/>
            <p:nvPr/>
          </p:nvSpPr>
          <p:spPr>
            <a:xfrm>
              <a:off x="0" y="0"/>
              <a:ext cx="812800" cy="812800"/>
            </a:xfrm>
            <a:custGeom>
              <a:avLst/>
              <a:gdLst/>
              <a:ahLst/>
              <a:cxnLst/>
              <a:rect l="l" t="t" r="r" b="b"/>
              <a:pathLst>
                <a:path w="812800" h="812800">
                  <a:moveTo>
                    <a:pt x="184689" y="0"/>
                  </a:moveTo>
                  <a:lnTo>
                    <a:pt x="628111" y="0"/>
                  </a:lnTo>
                  <a:cubicBezTo>
                    <a:pt x="677094" y="0"/>
                    <a:pt x="724070" y="19458"/>
                    <a:pt x="758706" y="54094"/>
                  </a:cubicBezTo>
                  <a:cubicBezTo>
                    <a:pt x="793342" y="88730"/>
                    <a:pt x="812800" y="135706"/>
                    <a:pt x="812800" y="184689"/>
                  </a:cubicBezTo>
                  <a:lnTo>
                    <a:pt x="812800" y="628111"/>
                  </a:lnTo>
                  <a:cubicBezTo>
                    <a:pt x="812800" y="677094"/>
                    <a:pt x="793342" y="724070"/>
                    <a:pt x="758706" y="758706"/>
                  </a:cubicBezTo>
                  <a:cubicBezTo>
                    <a:pt x="724070" y="793342"/>
                    <a:pt x="677094" y="812800"/>
                    <a:pt x="628111" y="812800"/>
                  </a:cubicBezTo>
                  <a:lnTo>
                    <a:pt x="184689" y="812800"/>
                  </a:lnTo>
                  <a:cubicBezTo>
                    <a:pt x="135706" y="812800"/>
                    <a:pt x="88730" y="793342"/>
                    <a:pt x="54094" y="758706"/>
                  </a:cubicBezTo>
                  <a:cubicBezTo>
                    <a:pt x="19458" y="724070"/>
                    <a:pt x="0" y="677094"/>
                    <a:pt x="0" y="628111"/>
                  </a:cubicBezTo>
                  <a:lnTo>
                    <a:pt x="0" y="184689"/>
                  </a:lnTo>
                  <a:cubicBezTo>
                    <a:pt x="0" y="135706"/>
                    <a:pt x="19458" y="88730"/>
                    <a:pt x="54094" y="54094"/>
                  </a:cubicBezTo>
                  <a:cubicBezTo>
                    <a:pt x="88730" y="19458"/>
                    <a:pt x="135706" y="0"/>
                    <a:pt x="184689" y="0"/>
                  </a:cubicBezTo>
                  <a:close/>
                </a:path>
              </a:pathLst>
            </a:custGeom>
            <a:solidFill>
              <a:srgbClr val="006DFF"/>
            </a:solidFill>
          </p:spPr>
          <p:txBody>
            <a:bodyPr/>
            <a:lstStyle/>
            <a:p>
              <a:endParaRPr lang="en-MU"/>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709"/>
                </a:lnSpc>
              </a:pPr>
              <a:endParaRPr/>
            </a:p>
          </p:txBody>
        </p:sp>
      </p:grpSp>
      <p:grpSp>
        <p:nvGrpSpPr>
          <p:cNvPr id="20" name="Group 20"/>
          <p:cNvGrpSpPr/>
          <p:nvPr/>
        </p:nvGrpSpPr>
        <p:grpSpPr>
          <a:xfrm>
            <a:off x="5591409" y="4491762"/>
            <a:ext cx="2137854" cy="2137854"/>
            <a:chOff x="0" y="0"/>
            <a:chExt cx="812800" cy="812800"/>
          </a:xfrm>
        </p:grpSpPr>
        <p:sp>
          <p:nvSpPr>
            <p:cNvPr id="21" name="Freeform 21"/>
            <p:cNvSpPr/>
            <p:nvPr/>
          </p:nvSpPr>
          <p:spPr>
            <a:xfrm>
              <a:off x="0" y="0"/>
              <a:ext cx="812800" cy="812800"/>
            </a:xfrm>
            <a:custGeom>
              <a:avLst/>
              <a:gdLst/>
              <a:ahLst/>
              <a:cxnLst/>
              <a:rect l="l" t="t" r="r" b="b"/>
              <a:pathLst>
                <a:path w="812800" h="812800">
                  <a:moveTo>
                    <a:pt x="184689" y="0"/>
                  </a:moveTo>
                  <a:lnTo>
                    <a:pt x="628111" y="0"/>
                  </a:lnTo>
                  <a:cubicBezTo>
                    <a:pt x="677094" y="0"/>
                    <a:pt x="724070" y="19458"/>
                    <a:pt x="758706" y="54094"/>
                  </a:cubicBezTo>
                  <a:cubicBezTo>
                    <a:pt x="793342" y="88730"/>
                    <a:pt x="812800" y="135706"/>
                    <a:pt x="812800" y="184689"/>
                  </a:cubicBezTo>
                  <a:lnTo>
                    <a:pt x="812800" y="628111"/>
                  </a:lnTo>
                  <a:cubicBezTo>
                    <a:pt x="812800" y="677094"/>
                    <a:pt x="793342" y="724070"/>
                    <a:pt x="758706" y="758706"/>
                  </a:cubicBezTo>
                  <a:cubicBezTo>
                    <a:pt x="724070" y="793342"/>
                    <a:pt x="677094" y="812800"/>
                    <a:pt x="628111" y="812800"/>
                  </a:cubicBezTo>
                  <a:lnTo>
                    <a:pt x="184689" y="812800"/>
                  </a:lnTo>
                  <a:cubicBezTo>
                    <a:pt x="135706" y="812800"/>
                    <a:pt x="88730" y="793342"/>
                    <a:pt x="54094" y="758706"/>
                  </a:cubicBezTo>
                  <a:cubicBezTo>
                    <a:pt x="19458" y="724070"/>
                    <a:pt x="0" y="677094"/>
                    <a:pt x="0" y="628111"/>
                  </a:cubicBezTo>
                  <a:lnTo>
                    <a:pt x="0" y="184689"/>
                  </a:lnTo>
                  <a:cubicBezTo>
                    <a:pt x="0" y="135706"/>
                    <a:pt x="19458" y="88730"/>
                    <a:pt x="54094" y="54094"/>
                  </a:cubicBezTo>
                  <a:cubicBezTo>
                    <a:pt x="88730" y="19458"/>
                    <a:pt x="135706" y="0"/>
                    <a:pt x="184689" y="0"/>
                  </a:cubicBezTo>
                  <a:close/>
                </a:path>
              </a:pathLst>
            </a:custGeom>
            <a:solidFill>
              <a:srgbClr val="006DFF"/>
            </a:solidFill>
          </p:spPr>
          <p:txBody>
            <a:bodyPr/>
            <a:lstStyle/>
            <a:p>
              <a:endParaRPr lang="en-MU"/>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709"/>
                </a:lnSpc>
              </a:pPr>
              <a:endParaRPr/>
            </a:p>
          </p:txBody>
        </p:sp>
      </p:grpSp>
      <p:sp>
        <p:nvSpPr>
          <p:cNvPr id="23" name="Freeform 23"/>
          <p:cNvSpPr/>
          <p:nvPr/>
        </p:nvSpPr>
        <p:spPr>
          <a:xfrm>
            <a:off x="1130460" y="4691787"/>
            <a:ext cx="1558940" cy="1558940"/>
          </a:xfrm>
          <a:custGeom>
            <a:avLst/>
            <a:gdLst/>
            <a:ahLst/>
            <a:cxnLst/>
            <a:rect l="l" t="t" r="r" b="b"/>
            <a:pathLst>
              <a:path w="1558940" h="1558940">
                <a:moveTo>
                  <a:pt x="0" y="0"/>
                </a:moveTo>
                <a:lnTo>
                  <a:pt x="1558940" y="0"/>
                </a:lnTo>
                <a:lnTo>
                  <a:pt x="1558940" y="1558941"/>
                </a:lnTo>
                <a:lnTo>
                  <a:pt x="0" y="1558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U"/>
          </a:p>
        </p:txBody>
      </p:sp>
      <p:sp>
        <p:nvSpPr>
          <p:cNvPr id="24" name="Freeform 24"/>
          <p:cNvSpPr/>
          <p:nvPr/>
        </p:nvSpPr>
        <p:spPr>
          <a:xfrm>
            <a:off x="5957395" y="4691787"/>
            <a:ext cx="1405881" cy="1558940"/>
          </a:xfrm>
          <a:custGeom>
            <a:avLst/>
            <a:gdLst/>
            <a:ahLst/>
            <a:cxnLst/>
            <a:rect l="l" t="t" r="r" b="b"/>
            <a:pathLst>
              <a:path w="1405881" h="1558940">
                <a:moveTo>
                  <a:pt x="0" y="0"/>
                </a:moveTo>
                <a:lnTo>
                  <a:pt x="1405881" y="0"/>
                </a:lnTo>
                <a:lnTo>
                  <a:pt x="1405881" y="1558941"/>
                </a:lnTo>
                <a:lnTo>
                  <a:pt x="0" y="1558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U"/>
          </a:p>
        </p:txBody>
      </p:sp>
      <p:grpSp>
        <p:nvGrpSpPr>
          <p:cNvPr id="25" name="Group 25"/>
          <p:cNvGrpSpPr/>
          <p:nvPr/>
        </p:nvGrpSpPr>
        <p:grpSpPr>
          <a:xfrm>
            <a:off x="10341814" y="4491762"/>
            <a:ext cx="2137854" cy="2137854"/>
            <a:chOff x="0" y="0"/>
            <a:chExt cx="812800" cy="812800"/>
          </a:xfrm>
        </p:grpSpPr>
        <p:sp>
          <p:nvSpPr>
            <p:cNvPr id="26" name="Freeform 26"/>
            <p:cNvSpPr/>
            <p:nvPr/>
          </p:nvSpPr>
          <p:spPr>
            <a:xfrm>
              <a:off x="0" y="0"/>
              <a:ext cx="812800" cy="812800"/>
            </a:xfrm>
            <a:custGeom>
              <a:avLst/>
              <a:gdLst/>
              <a:ahLst/>
              <a:cxnLst/>
              <a:rect l="l" t="t" r="r" b="b"/>
              <a:pathLst>
                <a:path w="812800" h="812800">
                  <a:moveTo>
                    <a:pt x="184689" y="0"/>
                  </a:moveTo>
                  <a:lnTo>
                    <a:pt x="628111" y="0"/>
                  </a:lnTo>
                  <a:cubicBezTo>
                    <a:pt x="677094" y="0"/>
                    <a:pt x="724070" y="19458"/>
                    <a:pt x="758706" y="54094"/>
                  </a:cubicBezTo>
                  <a:cubicBezTo>
                    <a:pt x="793342" y="88730"/>
                    <a:pt x="812800" y="135706"/>
                    <a:pt x="812800" y="184689"/>
                  </a:cubicBezTo>
                  <a:lnTo>
                    <a:pt x="812800" y="628111"/>
                  </a:lnTo>
                  <a:cubicBezTo>
                    <a:pt x="812800" y="677094"/>
                    <a:pt x="793342" y="724070"/>
                    <a:pt x="758706" y="758706"/>
                  </a:cubicBezTo>
                  <a:cubicBezTo>
                    <a:pt x="724070" y="793342"/>
                    <a:pt x="677094" y="812800"/>
                    <a:pt x="628111" y="812800"/>
                  </a:cubicBezTo>
                  <a:lnTo>
                    <a:pt x="184689" y="812800"/>
                  </a:lnTo>
                  <a:cubicBezTo>
                    <a:pt x="135706" y="812800"/>
                    <a:pt x="88730" y="793342"/>
                    <a:pt x="54094" y="758706"/>
                  </a:cubicBezTo>
                  <a:cubicBezTo>
                    <a:pt x="19458" y="724070"/>
                    <a:pt x="0" y="677094"/>
                    <a:pt x="0" y="628111"/>
                  </a:cubicBezTo>
                  <a:lnTo>
                    <a:pt x="0" y="184689"/>
                  </a:lnTo>
                  <a:cubicBezTo>
                    <a:pt x="0" y="135706"/>
                    <a:pt x="19458" y="88730"/>
                    <a:pt x="54094" y="54094"/>
                  </a:cubicBezTo>
                  <a:cubicBezTo>
                    <a:pt x="88730" y="19458"/>
                    <a:pt x="135706" y="0"/>
                    <a:pt x="184689" y="0"/>
                  </a:cubicBezTo>
                  <a:close/>
                </a:path>
              </a:pathLst>
            </a:custGeom>
            <a:solidFill>
              <a:srgbClr val="006DFF"/>
            </a:solidFill>
          </p:spPr>
          <p:txBody>
            <a:bodyPr/>
            <a:lstStyle/>
            <a:p>
              <a:endParaRPr lang="en-MU"/>
            </a:p>
          </p:txBody>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3709"/>
                </a:lnSpc>
              </a:pPr>
              <a:endParaRPr/>
            </a:p>
          </p:txBody>
        </p:sp>
      </p:grpSp>
      <p:sp>
        <p:nvSpPr>
          <p:cNvPr id="28" name="Freeform 28"/>
          <p:cNvSpPr/>
          <p:nvPr/>
        </p:nvSpPr>
        <p:spPr>
          <a:xfrm>
            <a:off x="10729638" y="4904660"/>
            <a:ext cx="1346067" cy="1346067"/>
          </a:xfrm>
          <a:custGeom>
            <a:avLst/>
            <a:gdLst/>
            <a:ahLst/>
            <a:cxnLst/>
            <a:rect l="l" t="t" r="r" b="b"/>
            <a:pathLst>
              <a:path w="1346067" h="1346067">
                <a:moveTo>
                  <a:pt x="0" y="0"/>
                </a:moveTo>
                <a:lnTo>
                  <a:pt x="1346067" y="0"/>
                </a:lnTo>
                <a:lnTo>
                  <a:pt x="1346067" y="1346068"/>
                </a:lnTo>
                <a:lnTo>
                  <a:pt x="0" y="1346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U"/>
          </a:p>
        </p:txBody>
      </p:sp>
      <p:sp>
        <p:nvSpPr>
          <p:cNvPr id="29" name="TextBox 29"/>
          <p:cNvSpPr txBox="1"/>
          <p:nvPr/>
        </p:nvSpPr>
        <p:spPr>
          <a:xfrm>
            <a:off x="484442" y="1571118"/>
            <a:ext cx="14489642" cy="1191801"/>
          </a:xfrm>
          <a:prstGeom prst="rect">
            <a:avLst/>
          </a:prstGeom>
        </p:spPr>
        <p:txBody>
          <a:bodyPr lIns="0" tIns="0" rIns="0" bIns="0" rtlCol="0" anchor="t">
            <a:spAutoFit/>
          </a:bodyPr>
          <a:lstStyle/>
          <a:p>
            <a:pPr algn="ctr">
              <a:lnSpc>
                <a:spcPts val="10080"/>
              </a:lnSpc>
              <a:spcBef>
                <a:spcPct val="0"/>
              </a:spcBef>
            </a:pPr>
            <a:r>
              <a:rPr lang="en-US" sz="7200" dirty="0">
                <a:solidFill>
                  <a:srgbClr val="545454"/>
                </a:solidFill>
                <a:latin typeface="Dela Gothic One"/>
              </a:rPr>
              <a:t>2.LITERATURE </a:t>
            </a:r>
            <a:r>
              <a:rPr lang="en-US" sz="7200" dirty="0">
                <a:solidFill>
                  <a:srgbClr val="FFFFFF"/>
                </a:solidFill>
                <a:latin typeface="Dela Gothic One"/>
              </a:rPr>
              <a:t>REVIEW</a:t>
            </a:r>
          </a:p>
        </p:txBody>
      </p:sp>
      <p:sp>
        <p:nvSpPr>
          <p:cNvPr id="30" name="TextBox 30"/>
          <p:cNvSpPr txBox="1"/>
          <p:nvPr/>
        </p:nvSpPr>
        <p:spPr>
          <a:xfrm>
            <a:off x="1028700" y="568908"/>
            <a:ext cx="15060095" cy="2571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545454"/>
                </a:solidFill>
                <a:latin typeface="Open Sauce"/>
              </a:rPr>
              <a:t> 01/02/2025                                                                                                  </a:t>
            </a:r>
            <a:r>
              <a:rPr lang="en-US" sz="1500" u="none" strike="noStrike">
                <a:solidFill>
                  <a:srgbClr val="545454"/>
                </a:solidFill>
                <a:latin typeface="Open Sauce"/>
              </a:rPr>
              <a:t>WWW.CONSULTING-CENTR.COM                                 </a:t>
            </a:r>
          </a:p>
        </p:txBody>
      </p:sp>
      <p:sp>
        <p:nvSpPr>
          <p:cNvPr id="31" name="TextBox 31"/>
          <p:cNvSpPr txBox="1"/>
          <p:nvPr/>
        </p:nvSpPr>
        <p:spPr>
          <a:xfrm>
            <a:off x="841003" y="7324942"/>
            <a:ext cx="3625898" cy="1378585"/>
          </a:xfrm>
          <a:prstGeom prst="rect">
            <a:avLst/>
          </a:prstGeom>
        </p:spPr>
        <p:txBody>
          <a:bodyPr lIns="0" tIns="0" rIns="0" bIns="0" rtlCol="0" anchor="t">
            <a:spAutoFit/>
          </a:bodyPr>
          <a:lstStyle/>
          <a:p>
            <a:pPr>
              <a:lnSpc>
                <a:spcPts val="2239"/>
              </a:lnSpc>
              <a:spcBef>
                <a:spcPct val="0"/>
              </a:spcBef>
            </a:pPr>
            <a:r>
              <a:rPr lang="en-US" sz="1599">
                <a:solidFill>
                  <a:srgbClr val="545454"/>
                </a:solidFill>
                <a:latin typeface="Open Sauce"/>
              </a:rPr>
              <a:t>Corporate strategy encompasses the overarching direction and scope of an organization, guiding its decisions and actions to achieve sustainable competitive advantage.</a:t>
            </a:r>
          </a:p>
        </p:txBody>
      </p:sp>
      <p:sp>
        <p:nvSpPr>
          <p:cNvPr id="32" name="TextBox 32"/>
          <p:cNvSpPr txBox="1"/>
          <p:nvPr/>
        </p:nvSpPr>
        <p:spPr>
          <a:xfrm>
            <a:off x="5524176" y="7324942"/>
            <a:ext cx="3619824" cy="1378585"/>
          </a:xfrm>
          <a:prstGeom prst="rect">
            <a:avLst/>
          </a:prstGeom>
        </p:spPr>
        <p:txBody>
          <a:bodyPr lIns="0" tIns="0" rIns="0" bIns="0" rtlCol="0" anchor="t">
            <a:spAutoFit/>
          </a:bodyPr>
          <a:lstStyle/>
          <a:p>
            <a:pPr>
              <a:lnSpc>
                <a:spcPts val="2239"/>
              </a:lnSpc>
              <a:spcBef>
                <a:spcPct val="0"/>
              </a:spcBef>
            </a:pPr>
            <a:r>
              <a:rPr lang="en-US" sz="1599">
                <a:solidFill>
                  <a:srgbClr val="545454"/>
                </a:solidFill>
                <a:latin typeface="Open Sauce"/>
              </a:rPr>
              <a:t>Corporate strategy encompasses the overarching direction and scope of an organization, guiding its decisions and actions to achieve sustainable competitive advantage.</a:t>
            </a:r>
          </a:p>
        </p:txBody>
      </p:sp>
      <p:sp>
        <p:nvSpPr>
          <p:cNvPr id="33" name="TextBox 33"/>
          <p:cNvSpPr txBox="1"/>
          <p:nvPr/>
        </p:nvSpPr>
        <p:spPr>
          <a:xfrm>
            <a:off x="10205682" y="7324942"/>
            <a:ext cx="3579738" cy="1378585"/>
          </a:xfrm>
          <a:prstGeom prst="rect">
            <a:avLst/>
          </a:prstGeom>
        </p:spPr>
        <p:txBody>
          <a:bodyPr lIns="0" tIns="0" rIns="0" bIns="0" rtlCol="0" anchor="t">
            <a:spAutoFit/>
          </a:bodyPr>
          <a:lstStyle/>
          <a:p>
            <a:pPr>
              <a:lnSpc>
                <a:spcPts val="2239"/>
              </a:lnSpc>
              <a:spcBef>
                <a:spcPct val="0"/>
              </a:spcBef>
            </a:pPr>
            <a:r>
              <a:rPr lang="en-US" sz="1599">
                <a:solidFill>
                  <a:srgbClr val="545454"/>
                </a:solidFill>
                <a:latin typeface="Open Sauce"/>
              </a:rPr>
              <a:t>Corporate strategy encompasses the overarching direction and scope of an organization, guiding its decisions and actions to achieve sustainable competitive advantage.</a:t>
            </a:r>
          </a:p>
        </p:txBody>
      </p:sp>
      <p:grpSp>
        <p:nvGrpSpPr>
          <p:cNvPr id="34" name="Group 34"/>
          <p:cNvGrpSpPr/>
          <p:nvPr/>
        </p:nvGrpSpPr>
        <p:grpSpPr>
          <a:xfrm>
            <a:off x="15838597" y="7658608"/>
            <a:ext cx="569591" cy="56959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7" name="Group 37"/>
          <p:cNvGrpSpPr/>
          <p:nvPr/>
        </p:nvGrpSpPr>
        <p:grpSpPr>
          <a:xfrm>
            <a:off x="16408188" y="2968377"/>
            <a:ext cx="260367" cy="26036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0" name="Group 40"/>
          <p:cNvGrpSpPr/>
          <p:nvPr/>
        </p:nvGrpSpPr>
        <p:grpSpPr>
          <a:xfrm>
            <a:off x="8722955" y="4097366"/>
            <a:ext cx="569591" cy="56959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U"/>
            </a:p>
          </p:txBody>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0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4652128" y="3522282"/>
            <a:ext cx="9320382" cy="5246370"/>
            <a:chOff x="-1270" y="0"/>
            <a:chExt cx="17810480" cy="10025380"/>
          </a:xfrm>
        </p:grpSpPr>
        <p:sp>
          <p:nvSpPr>
            <p:cNvPr id="3" name="Freeform 3"/>
            <p:cNvSpPr/>
            <p:nvPr/>
          </p:nvSpPr>
          <p:spPr>
            <a:xfrm>
              <a:off x="0" y="0"/>
              <a:ext cx="17810480" cy="10025380"/>
            </a:xfrm>
            <a:custGeom>
              <a:avLst/>
              <a:gdLst/>
              <a:ahLst/>
              <a:cxnLst/>
              <a:rect l="l" t="t" r="r" b="b"/>
              <a:pathLst>
                <a:path w="17810480" h="10025380">
                  <a:moveTo>
                    <a:pt x="1270" y="939800"/>
                  </a:moveTo>
                  <a:lnTo>
                    <a:pt x="1270" y="9085580"/>
                  </a:lnTo>
                  <a:cubicBezTo>
                    <a:pt x="1270" y="9605011"/>
                    <a:pt x="421640" y="10025380"/>
                    <a:pt x="941070" y="10025380"/>
                  </a:cubicBezTo>
                  <a:lnTo>
                    <a:pt x="16230600" y="10025380"/>
                  </a:lnTo>
                  <a:cubicBezTo>
                    <a:pt x="16750030" y="10025380"/>
                    <a:pt x="17170400" y="9605011"/>
                    <a:pt x="17170400" y="9085580"/>
                  </a:cubicBezTo>
                  <a:lnTo>
                    <a:pt x="17170400" y="2024380"/>
                  </a:lnTo>
                  <a:lnTo>
                    <a:pt x="17810480" y="1709420"/>
                  </a:lnTo>
                  <a:lnTo>
                    <a:pt x="17169130" y="1393190"/>
                  </a:lnTo>
                  <a:lnTo>
                    <a:pt x="17169130" y="939800"/>
                  </a:lnTo>
                  <a:cubicBezTo>
                    <a:pt x="17169130" y="420370"/>
                    <a:pt x="16748761" y="0"/>
                    <a:pt x="16229330" y="0"/>
                  </a:cubicBezTo>
                  <a:lnTo>
                    <a:pt x="939800" y="0"/>
                  </a:lnTo>
                  <a:cubicBezTo>
                    <a:pt x="421640" y="0"/>
                    <a:pt x="0" y="420370"/>
                    <a:pt x="1270" y="939800"/>
                  </a:cubicBezTo>
                  <a:close/>
                </a:path>
              </a:pathLst>
            </a:custGeom>
            <a:blipFill>
              <a:blip r:embed="rId2"/>
              <a:stretch>
                <a:fillRect t="-16615" b="-16615"/>
              </a:stretch>
            </a:blipFill>
          </p:spPr>
          <p:txBody>
            <a:bodyPr/>
            <a:lstStyle/>
            <a:p>
              <a:endParaRPr lang="en-MU"/>
            </a:p>
          </p:txBody>
        </p:sp>
      </p:grpSp>
      <p:sp>
        <p:nvSpPr>
          <p:cNvPr id="4" name="TextBox 4"/>
          <p:cNvSpPr txBox="1"/>
          <p:nvPr/>
        </p:nvSpPr>
        <p:spPr>
          <a:xfrm>
            <a:off x="1365337" y="835296"/>
            <a:ext cx="15893963" cy="2190750"/>
          </a:xfrm>
          <a:prstGeom prst="rect">
            <a:avLst/>
          </a:prstGeom>
        </p:spPr>
        <p:txBody>
          <a:bodyPr lIns="0" tIns="0" rIns="0" bIns="0" rtlCol="0" anchor="t">
            <a:spAutoFit/>
          </a:bodyPr>
          <a:lstStyle/>
          <a:p>
            <a:pPr algn="ctr">
              <a:lnSpc>
                <a:spcPts val="8640"/>
              </a:lnSpc>
            </a:pPr>
            <a:r>
              <a:rPr lang="en-US" sz="7200">
                <a:solidFill>
                  <a:srgbClr val="006DFF"/>
                </a:solidFill>
                <a:latin typeface="Dela Gothic One"/>
              </a:rPr>
              <a:t>WELCOME TO </a:t>
            </a:r>
            <a:r>
              <a:rPr lang="en-US" sz="7200">
                <a:solidFill>
                  <a:srgbClr val="545454"/>
                </a:solidFill>
                <a:latin typeface="Dela Gothic One"/>
              </a:rPr>
              <a:t>PRESENTATION</a:t>
            </a:r>
          </a:p>
        </p:txBody>
      </p:sp>
      <p:sp>
        <p:nvSpPr>
          <p:cNvPr id="5" name="TextBox 5"/>
          <p:cNvSpPr txBox="1"/>
          <p:nvPr/>
        </p:nvSpPr>
        <p:spPr>
          <a:xfrm>
            <a:off x="1365337" y="9244902"/>
            <a:ext cx="15557326" cy="255905"/>
          </a:xfrm>
          <a:prstGeom prst="rect">
            <a:avLst/>
          </a:prstGeom>
        </p:spPr>
        <p:txBody>
          <a:bodyPr lIns="0" tIns="0" rIns="0" bIns="0" rtlCol="0" anchor="t">
            <a:spAutoFit/>
          </a:bodyPr>
          <a:lstStyle/>
          <a:p>
            <a:pPr algn="ctr">
              <a:lnSpc>
                <a:spcPts val="2079"/>
              </a:lnSpc>
            </a:pPr>
            <a:r>
              <a:rPr lang="en-US" sz="1599">
                <a:solidFill>
                  <a:srgbClr val="545454"/>
                </a:solidFill>
                <a:latin typeface="Open Sauce"/>
              </a:rPr>
              <a:t>I'm Rain, and I'll be sharing with you my beautiful ideas. Follow me at @reallygreatsite to learn more. </a:t>
            </a:r>
          </a:p>
        </p:txBody>
      </p:sp>
      <p:grpSp>
        <p:nvGrpSpPr>
          <p:cNvPr id="6" name="Group 6"/>
          <p:cNvGrpSpPr/>
          <p:nvPr/>
        </p:nvGrpSpPr>
        <p:grpSpPr>
          <a:xfrm>
            <a:off x="16798579" y="687715"/>
            <a:ext cx="872630" cy="581536"/>
            <a:chOff x="0" y="0"/>
            <a:chExt cx="1163506" cy="775382"/>
          </a:xfrm>
        </p:grpSpPr>
        <p:grpSp>
          <p:nvGrpSpPr>
            <p:cNvPr id="7" name="Group 7"/>
            <p:cNvGrpSpPr/>
            <p:nvPr/>
          </p:nvGrpSpPr>
          <p:grpSpPr>
            <a:xfrm>
              <a:off x="0" y="0"/>
              <a:ext cx="691399" cy="775382"/>
              <a:chOff x="0" y="0"/>
              <a:chExt cx="724764" cy="812800"/>
            </a:xfrm>
          </p:grpSpPr>
          <p:sp>
            <p:nvSpPr>
              <p:cNvPr id="8" name="Freeform 8"/>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9" name="TextBox 9"/>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0" name="Group 10"/>
            <p:cNvGrpSpPr/>
            <p:nvPr/>
          </p:nvGrpSpPr>
          <p:grpSpPr>
            <a:xfrm>
              <a:off x="157369" y="0"/>
              <a:ext cx="691399" cy="775382"/>
              <a:chOff x="0" y="0"/>
              <a:chExt cx="724764" cy="812800"/>
            </a:xfrm>
          </p:grpSpPr>
          <p:sp>
            <p:nvSpPr>
              <p:cNvPr id="11" name="Freeform 11"/>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2" name="TextBox 12"/>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3" name="Group 13"/>
            <p:cNvGrpSpPr/>
            <p:nvPr/>
          </p:nvGrpSpPr>
          <p:grpSpPr>
            <a:xfrm>
              <a:off x="314738" y="0"/>
              <a:ext cx="691399" cy="775382"/>
              <a:chOff x="0" y="0"/>
              <a:chExt cx="724764" cy="812800"/>
            </a:xfrm>
          </p:grpSpPr>
          <p:sp>
            <p:nvSpPr>
              <p:cNvPr id="14" name="Freeform 1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5" name="TextBox 1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16" name="Group 16"/>
            <p:cNvGrpSpPr/>
            <p:nvPr/>
          </p:nvGrpSpPr>
          <p:grpSpPr>
            <a:xfrm>
              <a:off x="472108" y="0"/>
              <a:ext cx="691399" cy="775382"/>
              <a:chOff x="0" y="0"/>
              <a:chExt cx="724764" cy="812800"/>
            </a:xfrm>
          </p:grpSpPr>
          <p:sp>
            <p:nvSpPr>
              <p:cNvPr id="17" name="Freeform 1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18" name="TextBox 1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grpSp>
        <p:nvGrpSpPr>
          <p:cNvPr id="19" name="Group 19"/>
          <p:cNvGrpSpPr/>
          <p:nvPr/>
        </p:nvGrpSpPr>
        <p:grpSpPr>
          <a:xfrm>
            <a:off x="1365337" y="6145467"/>
            <a:ext cx="872630" cy="581536"/>
            <a:chOff x="0" y="0"/>
            <a:chExt cx="1163506" cy="775382"/>
          </a:xfrm>
        </p:grpSpPr>
        <p:grpSp>
          <p:nvGrpSpPr>
            <p:cNvPr id="20" name="Group 20"/>
            <p:cNvGrpSpPr/>
            <p:nvPr/>
          </p:nvGrpSpPr>
          <p:grpSpPr>
            <a:xfrm>
              <a:off x="0" y="0"/>
              <a:ext cx="691399" cy="775382"/>
              <a:chOff x="0" y="0"/>
              <a:chExt cx="724764" cy="812800"/>
            </a:xfrm>
          </p:grpSpPr>
          <p:sp>
            <p:nvSpPr>
              <p:cNvPr id="21" name="Freeform 21"/>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2" name="TextBox 22"/>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3" name="Group 23"/>
            <p:cNvGrpSpPr/>
            <p:nvPr/>
          </p:nvGrpSpPr>
          <p:grpSpPr>
            <a:xfrm>
              <a:off x="157369" y="0"/>
              <a:ext cx="691399" cy="775382"/>
              <a:chOff x="0" y="0"/>
              <a:chExt cx="724764" cy="812800"/>
            </a:xfrm>
          </p:grpSpPr>
          <p:sp>
            <p:nvSpPr>
              <p:cNvPr id="24" name="Freeform 24"/>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5" name="TextBox 25"/>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6" name="Group 26"/>
            <p:cNvGrpSpPr/>
            <p:nvPr/>
          </p:nvGrpSpPr>
          <p:grpSpPr>
            <a:xfrm>
              <a:off x="314738" y="0"/>
              <a:ext cx="691399" cy="775382"/>
              <a:chOff x="0" y="0"/>
              <a:chExt cx="724764" cy="812800"/>
            </a:xfrm>
          </p:grpSpPr>
          <p:sp>
            <p:nvSpPr>
              <p:cNvPr id="27" name="Freeform 27"/>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28" name="TextBox 28"/>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nvGrpSpPr>
            <p:cNvPr id="29" name="Group 29"/>
            <p:cNvGrpSpPr/>
            <p:nvPr/>
          </p:nvGrpSpPr>
          <p:grpSpPr>
            <a:xfrm>
              <a:off x="472108" y="0"/>
              <a:ext cx="691399" cy="775382"/>
              <a:chOff x="0" y="0"/>
              <a:chExt cx="724764" cy="812800"/>
            </a:xfrm>
          </p:grpSpPr>
          <p:sp>
            <p:nvSpPr>
              <p:cNvPr id="30" name="Freeform 30"/>
              <p:cNvSpPr/>
              <p:nvPr/>
            </p:nvSpPr>
            <p:spPr>
              <a:xfrm>
                <a:off x="0" y="0"/>
                <a:ext cx="724764" cy="812800"/>
              </a:xfrm>
              <a:custGeom>
                <a:avLst/>
                <a:gdLst/>
                <a:ahLst/>
                <a:cxnLst/>
                <a:rect l="l" t="t" r="r" b="b"/>
                <a:pathLst>
                  <a:path w="724764" h="812800">
                    <a:moveTo>
                      <a:pt x="362382" y="0"/>
                    </a:moveTo>
                    <a:cubicBezTo>
                      <a:pt x="162244" y="0"/>
                      <a:pt x="0" y="181951"/>
                      <a:pt x="0" y="406400"/>
                    </a:cubicBezTo>
                    <a:cubicBezTo>
                      <a:pt x="0" y="630849"/>
                      <a:pt x="162244" y="812800"/>
                      <a:pt x="362382" y="812800"/>
                    </a:cubicBezTo>
                    <a:cubicBezTo>
                      <a:pt x="562520" y="812800"/>
                      <a:pt x="724764" y="630849"/>
                      <a:pt x="724764" y="406400"/>
                    </a:cubicBezTo>
                    <a:cubicBezTo>
                      <a:pt x="724764" y="181951"/>
                      <a:pt x="562520" y="0"/>
                      <a:pt x="362382" y="0"/>
                    </a:cubicBezTo>
                    <a:close/>
                  </a:path>
                </a:pathLst>
              </a:custGeom>
              <a:solidFill>
                <a:srgbClr val="000000">
                  <a:alpha val="0"/>
                </a:srgbClr>
              </a:solidFill>
              <a:ln w="19050" cap="sq">
                <a:solidFill>
                  <a:srgbClr val="FFFFFF"/>
                </a:solidFill>
                <a:prstDash val="solid"/>
                <a:miter/>
              </a:ln>
            </p:spPr>
            <p:txBody>
              <a:bodyPr/>
              <a:lstStyle/>
              <a:p>
                <a:endParaRPr lang="en-MU"/>
              </a:p>
            </p:txBody>
          </p:sp>
          <p:sp>
            <p:nvSpPr>
              <p:cNvPr id="31" name="TextBox 31"/>
              <p:cNvSpPr txBox="1"/>
              <p:nvPr/>
            </p:nvSpPr>
            <p:spPr>
              <a:xfrm>
                <a:off x="67947" y="28575"/>
                <a:ext cx="588871" cy="708025"/>
              </a:xfrm>
              <a:prstGeom prst="rect">
                <a:avLst/>
              </a:prstGeom>
            </p:spPr>
            <p:txBody>
              <a:bodyPr lIns="30412" tIns="30412" rIns="30412" bIns="30412" rtlCol="0" anchor="ctr"/>
              <a:lstStyle/>
              <a:p>
                <a:pPr algn="ctr">
                  <a:lnSpc>
                    <a:spcPts val="3360"/>
                  </a:lnSpc>
                </a:pPr>
                <a:endParaRPr/>
              </a:p>
            </p:txBody>
          </p:sp>
        </p:grpSp>
      </p:grpSp>
      <p:grpSp>
        <p:nvGrpSpPr>
          <p:cNvPr id="32" name="Group 32"/>
          <p:cNvGrpSpPr/>
          <p:nvPr/>
        </p:nvGrpSpPr>
        <p:grpSpPr>
          <a:xfrm>
            <a:off x="1689416" y="3026046"/>
            <a:ext cx="385410" cy="3854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5838597" y="7658608"/>
            <a:ext cx="569591" cy="56959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FF"/>
            </a:solidFill>
          </p:spPr>
          <p:txBody>
            <a:bodyPr/>
            <a:lstStyle/>
            <a:p>
              <a:endParaRPr lang="en-MU"/>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EE61E62-6395-D74C-8943-D71D7CCD2401}">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1177</TotalTime>
  <Words>1268</Words>
  <Application>Microsoft Macintosh PowerPoint</Application>
  <PresentationFormat>Custom</PresentationFormat>
  <Paragraphs>181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Open Sauce</vt:lpstr>
      <vt:lpstr>Arial</vt:lpstr>
      <vt:lpstr>Open Sauce Italics</vt:lpstr>
      <vt:lpstr>Calibri</vt:lpstr>
      <vt:lpstr>Dela Gothic One</vt:lpstr>
      <vt:lpstr>Calibri Light</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Corporate Strategy Consulting Presentation</dc:title>
  <cp:lastModifiedBy>damien maujean</cp:lastModifiedBy>
  <cp:revision>1</cp:revision>
  <dcterms:created xsi:type="dcterms:W3CDTF">2006-08-16T00:00:00Z</dcterms:created>
  <dcterms:modified xsi:type="dcterms:W3CDTF">2024-04-24T05:33:11Z</dcterms:modified>
  <dc:identifier>DAGDObG5WAs</dc:identifier>
</cp:coreProperties>
</file>